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diagrams/data1.xml" ContentType="application/vnd.openxmlformats-officedocument.drawingml.diagramData+xml"/>
  <Override PartName="/ppt/diagrams/data21.xml" ContentType="application/vnd.openxmlformats-officedocument.drawingml.diagramData+xml"/>
  <Override PartName="/ppt/diagrams/data19.xml" ContentType="application/vnd.openxmlformats-officedocument.drawingml.diagramData+xml"/>
  <Override PartName="/ppt/diagrams/data22.xml" ContentType="application/vnd.openxmlformats-officedocument.drawingml.diagramData+xml"/>
  <Override PartName="/ppt/diagrams/data18.xml" ContentType="application/vnd.openxmlformats-officedocument.drawingml.diagramData+xml"/>
  <Override PartName="/ppt/diagrams/data20.xml" ContentType="application/vnd.openxmlformats-officedocument.drawingml.diagramData+xml"/>
  <Override PartName="/ppt/diagrams/data24.xml" ContentType="application/vnd.openxmlformats-officedocument.drawingml.diagramData+xml"/>
  <Override PartName="/ppt/diagrams/data17.xml" ContentType="application/vnd.openxmlformats-officedocument.drawingml.diagramData+xml"/>
  <Override PartName="/ppt/diagrams/data23.xml" ContentType="application/vnd.openxmlformats-officedocument.drawingml.diagramData+xml"/>
  <Override PartName="/ppt/diagrams/data15.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1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2.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slideLayouts/slideLayout19.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Layouts/slideLayout20.xml" ContentType="application/vnd.openxmlformats-officedocument.presentationml.slideLayout+xml"/>
  <Override PartName="/ppt/slideLayouts/slideLayout13.xml" ContentType="application/vnd.openxmlformats-officedocument.presentationml.slideLayout+xml"/>
  <Override PartName="/ppt/slideLayouts/slideLayout25.xml" ContentType="application/vnd.openxmlformats-officedocument.presentationml.slideLayout+xml"/>
  <Override PartName="/ppt/slideLayouts/slideLayout15.xml" ContentType="application/vnd.openxmlformats-officedocument.presentationml.slideLayout+xml"/>
  <Override PartName="/ppt/notesSlides/notesSlide9.xml" ContentType="application/vnd.openxmlformats-officedocument.presentationml.notesSlide+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11.xml" ContentType="application/vnd.openxmlformats-officedocument.presentationml.slideLayout+xml"/>
  <Override PartName="/ppt/slideLayouts/slideLayout24.xml" ContentType="application/vnd.openxmlformats-officedocument.presentationml.slideLayout+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7.xml" ContentType="application/vnd.openxmlformats-officedocument.drawingml.diagramColors+xml"/>
  <Override PartName="/ppt/diagrams/drawing7.xml" ContentType="application/vnd.ms-office.drawingml.diagramDrawing+xml"/>
  <Override PartName="/ppt/diagrams/quickStyle8.xml" ContentType="application/vnd.openxmlformats-officedocument.drawingml.diagramStyle+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7.xml" ContentType="application/vnd.openxmlformats-officedocument.drawingml.diagramStyle+xml"/>
  <Override PartName="/ppt/diagrams/layout8.xml" ContentType="application/vnd.openxmlformats-officedocument.drawingml.diagramLayout+xml"/>
  <Override PartName="/ppt/diagrams/quickStyle10.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7.xml" ContentType="application/vnd.openxmlformats-officedocument.drawingml.diagramLayout+xml"/>
  <Override PartName="/ppt/diagrams/drawing12.xml" ContentType="application/vnd.ms-office.drawingml.diagramDrawing+xml"/>
  <Override PartName="/ppt/diagrams/drawing10.xml" ContentType="application/vnd.ms-office.drawingml.diagramDrawing+xml"/>
  <Override PartName="/ppt/diagrams/drawing16.xml" ContentType="application/vnd.ms-office.drawingml.diagramDrawing+xml"/>
  <Override PartName="/ppt/diagrams/colors16.xml" ContentType="application/vnd.openxmlformats-officedocument.drawingml.diagramColors+xml"/>
  <Override PartName="/ppt/diagrams/quickStyle16.xml" ContentType="application/vnd.openxmlformats-officedocument.drawingml.diagramStyle+xml"/>
  <Override PartName="/ppt/diagrams/layout16.xml" ContentType="application/vnd.openxmlformats-officedocument.drawingml.diagramLayout+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8.xml" ContentType="application/vnd.ms-office.drawingml.diagramDrawing+xml"/>
  <Override PartName="/ppt/diagrams/colors18.xml" ContentType="application/vnd.openxmlformats-officedocument.drawingml.diagramColors+xml"/>
  <Override PartName="/ppt/diagrams/quickStyle18.xml" ContentType="application/vnd.openxmlformats-officedocument.drawingml.diagramStyle+xml"/>
  <Override PartName="/ppt/diagrams/layout18.xml" ContentType="application/vnd.openxmlformats-officedocument.drawingml.diagramLayout+xml"/>
  <Override PartName="/ppt/diagrams/drawing11.xml" ContentType="application/vnd.ms-office.drawingml.diagramDrawing+xml"/>
  <Override PartName="/ppt/diagrams/drawing17.xml" ContentType="application/vnd.ms-office.drawingml.diagramDrawing+xml"/>
  <Override PartName="/ppt/diagrams/layout14.xml" ContentType="application/vnd.openxmlformats-officedocument.drawingml.diagramLayout+xml"/>
  <Override PartName="/ppt/diagrams/quickStyle12.xml" ContentType="application/vnd.openxmlformats-officedocument.drawingml.diagramStyle+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rawing15.xml" ContentType="application/vnd.ms-office.drawingml.diagramDrawing+xml"/>
  <Override PartName="/ppt/diagrams/colors15.xml" ContentType="application/vnd.openxmlformats-officedocument.drawingml.diagramColors+xml"/>
  <Override PartName="/ppt/diagrams/quickStyle15.xml" ContentType="application/vnd.openxmlformats-officedocument.drawingml.diagramStyle+xml"/>
  <Override PartName="/ppt/diagrams/layout15.xml" ContentType="application/vnd.openxmlformats-officedocument.drawingml.diagramLayout+xml"/>
  <Override PartName="/ppt/diagrams/layout12.xml" ContentType="application/vnd.openxmlformats-officedocument.drawingml.diagramLayout+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9.xml" ContentType="application/vnd.openxmlformats-officedocument.drawingml.diagramLayout+xml"/>
  <Override PartName="/ppt/diagrams/colors23.xml" ContentType="application/vnd.openxmlformats-officedocument.drawingml.diagramColors+xml"/>
  <Override PartName="/ppt/diagrams/quickStyle23.xml" ContentType="application/vnd.openxmlformats-officedocument.drawingml.diagramStyle+xml"/>
  <Override PartName="/ppt/diagrams/layout23.xml" ContentType="application/vnd.openxmlformats-officedocument.drawingml.diagramLayout+xml"/>
  <Override PartName="/ppt/theme/theme1.xml" ContentType="application/vnd.openxmlformats-officedocument.theme+xml"/>
  <Override PartName="/ppt/diagrams/colors10.xml" ContentType="application/vnd.openxmlformats-officedocument.drawingml.diagramColors+xml"/>
  <Override PartName="/ppt/diagrams/drawing23.xml" ContentType="application/vnd.ms-office.drawingml.diagramDrawing+xml"/>
  <Override PartName="/ppt/diagrams/layout24.xml" ContentType="application/vnd.openxmlformats-officedocument.drawingml.diagramLayout+xml"/>
  <Override PartName="/ppt/diagrams/quickStyle24.xml" ContentType="application/vnd.openxmlformats-officedocument.drawingml.diagramStyle+xml"/>
  <Override PartName="/ppt/notesMasters/notesMaster1.xml" ContentType="application/vnd.openxmlformats-officedocument.presentationml.notesMaster+xml"/>
  <Override PartName="/ppt/diagrams/drawing24.xml" ContentType="application/vnd.ms-office.drawingml.diagramDrawing+xml"/>
  <Override PartName="/ppt/diagrams/colors24.xml" ContentType="application/vnd.openxmlformats-officedocument.drawingml.diagramColors+xml"/>
  <Override PartName="/ppt/diagrams/colors22.xml" ContentType="application/vnd.openxmlformats-officedocument.drawingml.diagramColors+xml"/>
  <Override PartName="/ppt/diagrams/drawing22.xml" ContentType="application/vnd.ms-office.drawingml.diagramDrawing+xml"/>
  <Override PartName="/ppt/diagrams/layout22.xml" ContentType="application/vnd.openxmlformats-officedocument.drawingml.diagramLayout+xml"/>
  <Override PartName="/ppt/diagrams/quickStyle22.xml" ContentType="application/vnd.openxmlformats-officedocument.drawingml.diagramStyle+xml"/>
  <Override PartName="/ppt/diagrams/layout20.xml" ContentType="application/vnd.openxmlformats-officedocument.drawingml.diagramLayout+xml"/>
  <Override PartName="/ppt/diagrams/layout11.xml" ContentType="application/vnd.openxmlformats-officedocument.drawingml.diagramLayout+xml"/>
  <Override PartName="/ppt/diagrams/drawing19.xml" ContentType="application/vnd.ms-office.drawingml.diagramDrawing+xml"/>
  <Override PartName="/ppt/diagrams/colors19.xml" ContentType="application/vnd.openxmlformats-officedocument.drawingml.diagramColors+xml"/>
  <Override PartName="/ppt/diagrams/quickStyle19.xml" ContentType="application/vnd.openxmlformats-officedocument.drawingml.diagramStyle+xml"/>
  <Override PartName="/ppt/diagrams/colors20.xml" ContentType="application/vnd.openxmlformats-officedocument.drawingml.diagramColors+xml"/>
  <Override PartName="/ppt/diagrams/quickStyle20.xml" ContentType="application/vnd.openxmlformats-officedocument.drawingml.diagramStyle+xml"/>
  <Override PartName="/ppt/diagrams/drawing20.xml" ContentType="application/vnd.ms-office.drawingml.diagramDrawing+xml"/>
  <Override PartName="/ppt/diagrams/colors21.xml" ContentType="application/vnd.openxmlformats-officedocument.drawingml.diagramColors+xml"/>
  <Override PartName="/ppt/diagrams/drawing21.xml" ContentType="application/vnd.ms-office.drawingml.diagramDrawing+xml"/>
  <Override PartName="/ppt/diagrams/layout21.xml" ContentType="application/vnd.openxmlformats-officedocument.drawingml.diagramLayout+xml"/>
  <Override PartName="/ppt/diagrams/quickStyle21.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86" r:id="rId3"/>
    <p:sldId id="281" r:id="rId4"/>
    <p:sldId id="282" r:id="rId5"/>
    <p:sldId id="278" r:id="rId6"/>
    <p:sldId id="258" r:id="rId7"/>
    <p:sldId id="259" r:id="rId8"/>
    <p:sldId id="279" r:id="rId9"/>
    <p:sldId id="284" r:id="rId10"/>
    <p:sldId id="262" r:id="rId11"/>
    <p:sldId id="263" r:id="rId12"/>
    <p:sldId id="285" r:id="rId13"/>
    <p:sldId id="283" r:id="rId14"/>
    <p:sldId id="287" r:id="rId15"/>
    <p:sldId id="291" r:id="rId16"/>
    <p:sldId id="290" r:id="rId17"/>
    <p:sldId id="264" r:id="rId18"/>
    <p:sldId id="265" r:id="rId19"/>
    <p:sldId id="268" r:id="rId20"/>
    <p:sldId id="288" r:id="rId21"/>
    <p:sldId id="271" r:id="rId22"/>
    <p:sldId id="272" r:id="rId23"/>
    <p:sldId id="289" r:id="rId24"/>
    <p:sldId id="274" r:id="rId25"/>
    <p:sldId id="266" r:id="rId26"/>
    <p:sldId id="267" r:id="rId27"/>
    <p:sldId id="275" r:id="rId28"/>
    <p:sldId id="292" r:id="rId29"/>
    <p:sldId id="277" r:id="rId30"/>
    <p:sldId id="293" r:id="rId31"/>
    <p:sldId id="294" r:id="rId32"/>
    <p:sldId id="295"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664"/>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7509A-7977-4766-B5CB-57781FC84D99}" type="doc">
      <dgm:prSet loTypeId="urn:microsoft.com/office/officeart/2005/8/layout/vList2" loCatId="list" qsTypeId="urn:microsoft.com/office/officeart/2005/8/quickstyle/3d1" qsCatId="3D" csTypeId="urn:microsoft.com/office/officeart/2005/8/colors/accent2_2" csCatId="accent2" phldr="1"/>
      <dgm:spPr/>
      <dgm:t>
        <a:bodyPr/>
        <a:lstStyle/>
        <a:p>
          <a:endParaRPr lang="en-US"/>
        </a:p>
      </dgm:t>
    </dgm:pt>
    <dgm:pt modelId="{A3DB14E8-3E59-4729-9371-81E07F522293}">
      <dgm:prSet custT="1"/>
      <dgm:spPr>
        <a:solidFill>
          <a:srgbClr val="146664"/>
        </a:solidFill>
      </dgm:spPr>
      <dgm:t>
        <a:bodyPr anchor="t"/>
        <a:lstStyle/>
        <a:p>
          <a:pPr algn="ctr" rtl="0"/>
          <a:r>
            <a:rPr lang="en-GB" sz="2400" b="1" dirty="0" err="1" smtClean="0"/>
            <a:t>Prosci</a:t>
          </a:r>
          <a:r>
            <a:rPr lang="en-GB" sz="2400" b="1" dirty="0" smtClean="0"/>
            <a:t>  </a:t>
          </a:r>
          <a:r>
            <a:rPr lang="en-US" sz="2400" b="1" dirty="0" smtClean="0"/>
            <a:t>Change  Management </a:t>
          </a:r>
          <a:r>
            <a:rPr lang="en-US" sz="2800" b="1" dirty="0" smtClean="0">
              <a:latin typeface="+mj-lt"/>
            </a:rPr>
            <a:t>Methodology</a:t>
          </a:r>
          <a:r>
            <a:rPr lang="en-US" sz="2400" b="1" dirty="0" smtClean="0"/>
            <a:t>  Bahrain Customs Affairs OFOQ project Case study </a:t>
          </a:r>
        </a:p>
        <a:p>
          <a:pPr algn="l" rtl="0"/>
          <a:endParaRPr lang="en-US" sz="2400" b="1" dirty="0"/>
        </a:p>
      </dgm:t>
    </dgm:pt>
    <dgm:pt modelId="{7C6F1477-0A3F-4263-A12A-B3BC939DB1F1}" type="parTrans" cxnId="{342521C7-77B9-487D-A973-1B9B3E37BEC6}">
      <dgm:prSet/>
      <dgm:spPr/>
      <dgm:t>
        <a:bodyPr/>
        <a:lstStyle/>
        <a:p>
          <a:endParaRPr lang="en-US" sz="2400"/>
        </a:p>
      </dgm:t>
    </dgm:pt>
    <dgm:pt modelId="{05EA4592-D31F-45A3-8CA7-2D47257E6BEC}" type="sibTrans" cxnId="{342521C7-77B9-487D-A973-1B9B3E37BEC6}">
      <dgm:prSet/>
      <dgm:spPr/>
      <dgm:t>
        <a:bodyPr/>
        <a:lstStyle/>
        <a:p>
          <a:endParaRPr lang="en-US" sz="2400"/>
        </a:p>
      </dgm:t>
    </dgm:pt>
    <dgm:pt modelId="{7B3C92F4-D6CA-406B-A801-A3DF4930DEFA}" type="pres">
      <dgm:prSet presAssocID="{44C7509A-7977-4766-B5CB-57781FC84D99}" presName="linear" presStyleCnt="0">
        <dgm:presLayoutVars>
          <dgm:animLvl val="lvl"/>
          <dgm:resizeHandles val="exact"/>
        </dgm:presLayoutVars>
      </dgm:prSet>
      <dgm:spPr/>
      <dgm:t>
        <a:bodyPr/>
        <a:lstStyle/>
        <a:p>
          <a:endParaRPr lang="en-US"/>
        </a:p>
      </dgm:t>
    </dgm:pt>
    <dgm:pt modelId="{4E66260A-6408-4D72-9766-D694B17DD41A}" type="pres">
      <dgm:prSet presAssocID="{A3DB14E8-3E59-4729-9371-81E07F522293}" presName="parentText" presStyleLbl="node1" presStyleIdx="0" presStyleCnt="1" custLinFactNeighborX="926" custLinFactNeighborY="80418">
        <dgm:presLayoutVars>
          <dgm:chMax val="0"/>
          <dgm:bulletEnabled val="1"/>
        </dgm:presLayoutVars>
      </dgm:prSet>
      <dgm:spPr/>
      <dgm:t>
        <a:bodyPr/>
        <a:lstStyle/>
        <a:p>
          <a:endParaRPr lang="en-US"/>
        </a:p>
      </dgm:t>
    </dgm:pt>
  </dgm:ptLst>
  <dgm:cxnLst>
    <dgm:cxn modelId="{342521C7-77B9-487D-A973-1B9B3E37BEC6}" srcId="{44C7509A-7977-4766-B5CB-57781FC84D99}" destId="{A3DB14E8-3E59-4729-9371-81E07F522293}" srcOrd="0" destOrd="0" parTransId="{7C6F1477-0A3F-4263-A12A-B3BC939DB1F1}" sibTransId="{05EA4592-D31F-45A3-8CA7-2D47257E6BEC}"/>
    <dgm:cxn modelId="{6A8C0E50-860E-4E16-9A1B-8E901E667229}" type="presOf" srcId="{44C7509A-7977-4766-B5CB-57781FC84D99}" destId="{7B3C92F4-D6CA-406B-A801-A3DF4930DEFA}" srcOrd="0" destOrd="0" presId="urn:microsoft.com/office/officeart/2005/8/layout/vList2"/>
    <dgm:cxn modelId="{53C52294-1488-4909-BAAD-0C774F548F20}" type="presOf" srcId="{A3DB14E8-3E59-4729-9371-81E07F522293}" destId="{4E66260A-6408-4D72-9766-D694B17DD41A}" srcOrd="0" destOrd="0" presId="urn:microsoft.com/office/officeart/2005/8/layout/vList2"/>
    <dgm:cxn modelId="{0B8B6BCD-4D1A-4DC9-816F-461F497D25D4}" type="presParOf" srcId="{7B3C92F4-D6CA-406B-A801-A3DF4930DEFA}" destId="{4E66260A-6408-4D72-9766-D694B17DD41A}" srcOrd="0" destOrd="0" presId="urn:microsoft.com/office/officeart/2005/8/layout/vList2"/>
  </dgm:cxnLst>
  <dgm:bg>
    <a:solidFill>
      <a:srgbClr val="146664"/>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FB109D-737D-41B4-A8AD-F2116D28B984}" type="doc">
      <dgm:prSet loTypeId="urn:microsoft.com/office/officeart/2005/8/layout/pyramid4" loCatId="pyramid" qsTypeId="urn:microsoft.com/office/officeart/2005/8/quickstyle/3d2" qsCatId="3D" csTypeId="urn:microsoft.com/office/officeart/2005/8/colors/accent1_2" csCatId="accent1" phldr="1"/>
      <dgm:spPr/>
      <dgm:t>
        <a:bodyPr/>
        <a:lstStyle/>
        <a:p>
          <a:pPr rtl="1"/>
          <a:endParaRPr lang="ar-AE"/>
        </a:p>
      </dgm:t>
    </dgm:pt>
    <dgm:pt modelId="{9C11D057-D3C5-4EAA-AEEA-2887CF729DD8}">
      <dgm:prSet phldrT="[Text]" custT="1"/>
      <dgm:spPr>
        <a:solidFill>
          <a:srgbClr val="FFFF00"/>
        </a:solidFill>
      </dgm:spPr>
      <dgm:t>
        <a:bodyPr/>
        <a:lstStyle/>
        <a:p>
          <a:pPr rtl="1"/>
          <a:r>
            <a:rPr lang="en-US" sz="1800" b="1" dirty="0" smtClean="0">
              <a:solidFill>
                <a:schemeClr val="tx1"/>
              </a:solidFill>
            </a:rPr>
            <a:t>Revenue</a:t>
          </a:r>
          <a:endParaRPr lang="ar-AE" sz="1800" b="1" dirty="0">
            <a:solidFill>
              <a:schemeClr val="tx1"/>
            </a:solidFill>
          </a:endParaRPr>
        </a:p>
      </dgm:t>
    </dgm:pt>
    <dgm:pt modelId="{BB0C65DB-5F79-4254-AED7-2B8C010B2F49}" type="parTrans" cxnId="{1E7C31B4-C01F-4CFA-A212-9C69C0998FA7}">
      <dgm:prSet/>
      <dgm:spPr/>
      <dgm:t>
        <a:bodyPr/>
        <a:lstStyle/>
        <a:p>
          <a:pPr rtl="1"/>
          <a:endParaRPr lang="ar-AE" sz="1800" b="1"/>
        </a:p>
      </dgm:t>
    </dgm:pt>
    <dgm:pt modelId="{B15E4A80-DEE9-4598-95E5-B7D70D56AD11}" type="sibTrans" cxnId="{1E7C31B4-C01F-4CFA-A212-9C69C0998FA7}">
      <dgm:prSet/>
      <dgm:spPr/>
      <dgm:t>
        <a:bodyPr/>
        <a:lstStyle/>
        <a:p>
          <a:pPr rtl="1"/>
          <a:endParaRPr lang="ar-AE" sz="1800" b="1"/>
        </a:p>
      </dgm:t>
    </dgm:pt>
    <dgm:pt modelId="{0B21E5A3-71D8-4675-AB70-6AEF80C69EB2}">
      <dgm:prSet phldrT="[Text]" custT="1"/>
      <dgm:spPr>
        <a:solidFill>
          <a:srgbClr val="00642D"/>
        </a:solidFill>
      </dgm:spPr>
      <dgm:t>
        <a:bodyPr/>
        <a:lstStyle/>
        <a:p>
          <a:pPr rtl="1"/>
          <a:r>
            <a:rPr lang="en-US" sz="1800" b="1" dirty="0" smtClean="0"/>
            <a:t>Facilitation </a:t>
          </a:r>
          <a:endParaRPr lang="ar-AE" sz="1800" b="1" dirty="0"/>
        </a:p>
      </dgm:t>
    </dgm:pt>
    <dgm:pt modelId="{C0A9153A-33D9-4A03-B308-14206718C21C}" type="parTrans" cxnId="{33B3FE0E-0F3F-46E8-ABF2-F97F012E9C52}">
      <dgm:prSet/>
      <dgm:spPr/>
      <dgm:t>
        <a:bodyPr/>
        <a:lstStyle/>
        <a:p>
          <a:pPr rtl="1"/>
          <a:endParaRPr lang="ar-AE" sz="1800" b="1"/>
        </a:p>
      </dgm:t>
    </dgm:pt>
    <dgm:pt modelId="{44CE4502-440D-4919-B793-C87E8540FE0C}" type="sibTrans" cxnId="{33B3FE0E-0F3F-46E8-ABF2-F97F012E9C52}">
      <dgm:prSet/>
      <dgm:spPr/>
      <dgm:t>
        <a:bodyPr/>
        <a:lstStyle/>
        <a:p>
          <a:pPr rtl="1"/>
          <a:endParaRPr lang="ar-AE" sz="1800" b="1"/>
        </a:p>
      </dgm:t>
    </dgm:pt>
    <dgm:pt modelId="{F9135381-ECC5-4CAC-A386-C9D2EF744319}">
      <dgm:prSet phldrT="[Text]" custT="1"/>
      <dgm:spPr>
        <a:solidFill>
          <a:schemeClr val="tx2">
            <a:lumMod val="75000"/>
          </a:schemeClr>
        </a:solidFill>
      </dgm:spPr>
      <dgm:t>
        <a:bodyPr/>
        <a:lstStyle/>
        <a:p>
          <a:pPr rtl="1"/>
          <a:r>
            <a:rPr lang="en-US" sz="1800" b="1" dirty="0" smtClean="0"/>
            <a:t>ITFS</a:t>
          </a:r>
          <a:endParaRPr lang="ar-AE" sz="1800" b="1" dirty="0"/>
        </a:p>
      </dgm:t>
    </dgm:pt>
    <dgm:pt modelId="{05E9FABA-629F-4E27-919C-183A855BD49D}" type="parTrans" cxnId="{BDCB0B33-04EE-4058-8F62-2E1721BAD137}">
      <dgm:prSet/>
      <dgm:spPr/>
      <dgm:t>
        <a:bodyPr/>
        <a:lstStyle/>
        <a:p>
          <a:pPr rtl="1"/>
          <a:endParaRPr lang="ar-AE" sz="1800" b="1"/>
        </a:p>
      </dgm:t>
    </dgm:pt>
    <dgm:pt modelId="{962F97E5-E78E-4361-9F78-E13F8123D6E2}" type="sibTrans" cxnId="{BDCB0B33-04EE-4058-8F62-2E1721BAD137}">
      <dgm:prSet/>
      <dgm:spPr/>
      <dgm:t>
        <a:bodyPr/>
        <a:lstStyle/>
        <a:p>
          <a:pPr rtl="1"/>
          <a:endParaRPr lang="ar-AE" sz="1800" b="1"/>
        </a:p>
      </dgm:t>
    </dgm:pt>
    <dgm:pt modelId="{5CD6732F-61EB-409A-B973-F68CFF764430}">
      <dgm:prSet phldrT="[Text]" custT="1"/>
      <dgm:spPr>
        <a:solidFill>
          <a:srgbClr val="FF0000"/>
        </a:solidFill>
      </dgm:spPr>
      <dgm:t>
        <a:bodyPr/>
        <a:lstStyle/>
        <a:p>
          <a:pPr rtl="1"/>
          <a:r>
            <a:rPr lang="en-US" sz="1800" b="1" dirty="0" smtClean="0"/>
            <a:t>Protection</a:t>
          </a:r>
          <a:endParaRPr lang="ar-AE" sz="1800" b="1" dirty="0"/>
        </a:p>
      </dgm:t>
    </dgm:pt>
    <dgm:pt modelId="{EA0C8712-3D04-4AFA-9878-D52426017254}" type="parTrans" cxnId="{D73BBE9C-8CC1-42F7-8309-9C190EEACE66}">
      <dgm:prSet/>
      <dgm:spPr/>
      <dgm:t>
        <a:bodyPr/>
        <a:lstStyle/>
        <a:p>
          <a:pPr rtl="1"/>
          <a:endParaRPr lang="ar-AE" sz="1800" b="1"/>
        </a:p>
      </dgm:t>
    </dgm:pt>
    <dgm:pt modelId="{0E073DD6-452A-4A91-849E-C08044752876}" type="sibTrans" cxnId="{D73BBE9C-8CC1-42F7-8309-9C190EEACE66}">
      <dgm:prSet/>
      <dgm:spPr/>
      <dgm:t>
        <a:bodyPr/>
        <a:lstStyle/>
        <a:p>
          <a:pPr rtl="1"/>
          <a:endParaRPr lang="ar-AE" sz="1800" b="1"/>
        </a:p>
      </dgm:t>
    </dgm:pt>
    <dgm:pt modelId="{7E5B05FA-8F8D-4200-8CD4-A3C5F5BA8564}" type="pres">
      <dgm:prSet presAssocID="{05FB109D-737D-41B4-A8AD-F2116D28B984}" presName="compositeShape" presStyleCnt="0">
        <dgm:presLayoutVars>
          <dgm:chMax val="9"/>
          <dgm:dir/>
          <dgm:resizeHandles val="exact"/>
        </dgm:presLayoutVars>
      </dgm:prSet>
      <dgm:spPr/>
      <dgm:t>
        <a:bodyPr/>
        <a:lstStyle/>
        <a:p>
          <a:endParaRPr lang="en-US"/>
        </a:p>
      </dgm:t>
    </dgm:pt>
    <dgm:pt modelId="{7D0CBFAB-AEB3-4016-8381-C60C8CD0FBF3}" type="pres">
      <dgm:prSet presAssocID="{05FB109D-737D-41B4-A8AD-F2116D28B984}" presName="triangle1" presStyleLbl="node1" presStyleIdx="0" presStyleCnt="4" custScaleX="115968">
        <dgm:presLayoutVars>
          <dgm:bulletEnabled val="1"/>
        </dgm:presLayoutVars>
      </dgm:prSet>
      <dgm:spPr/>
      <dgm:t>
        <a:bodyPr/>
        <a:lstStyle/>
        <a:p>
          <a:endParaRPr lang="en-US"/>
        </a:p>
      </dgm:t>
    </dgm:pt>
    <dgm:pt modelId="{5EF3F92C-CCF9-43E5-B186-373C44BCF638}" type="pres">
      <dgm:prSet presAssocID="{05FB109D-737D-41B4-A8AD-F2116D28B984}" presName="triangle2" presStyleLbl="node1" presStyleIdx="1" presStyleCnt="4" custScaleX="135509" custLinFactNeighborX="-5006" custLinFactNeighborY="-1424">
        <dgm:presLayoutVars>
          <dgm:bulletEnabled val="1"/>
        </dgm:presLayoutVars>
      </dgm:prSet>
      <dgm:spPr/>
      <dgm:t>
        <a:bodyPr/>
        <a:lstStyle/>
        <a:p>
          <a:endParaRPr lang="en-US"/>
        </a:p>
      </dgm:t>
    </dgm:pt>
    <dgm:pt modelId="{C61AE66B-4DE3-4C88-9853-964FBF955A24}" type="pres">
      <dgm:prSet presAssocID="{05FB109D-737D-41B4-A8AD-F2116D28B984}" presName="triangle3" presStyleLbl="node1" presStyleIdx="2" presStyleCnt="4" custScaleX="115968">
        <dgm:presLayoutVars>
          <dgm:bulletEnabled val="1"/>
        </dgm:presLayoutVars>
      </dgm:prSet>
      <dgm:spPr/>
      <dgm:t>
        <a:bodyPr/>
        <a:lstStyle/>
        <a:p>
          <a:endParaRPr lang="en-US"/>
        </a:p>
      </dgm:t>
    </dgm:pt>
    <dgm:pt modelId="{C0151360-1BEA-406E-A785-42808C2A76DB}" type="pres">
      <dgm:prSet presAssocID="{05FB109D-737D-41B4-A8AD-F2116D28B984}" presName="triangle4" presStyleLbl="node1" presStyleIdx="3" presStyleCnt="4" custScaleX="126346" custLinFactNeighborX="9618" custLinFactNeighborY="-1424">
        <dgm:presLayoutVars>
          <dgm:bulletEnabled val="1"/>
        </dgm:presLayoutVars>
      </dgm:prSet>
      <dgm:spPr/>
      <dgm:t>
        <a:bodyPr/>
        <a:lstStyle/>
        <a:p>
          <a:endParaRPr lang="en-US"/>
        </a:p>
      </dgm:t>
    </dgm:pt>
  </dgm:ptLst>
  <dgm:cxnLst>
    <dgm:cxn modelId="{33B3FE0E-0F3F-46E8-ABF2-F97F012E9C52}" srcId="{05FB109D-737D-41B4-A8AD-F2116D28B984}" destId="{0B21E5A3-71D8-4675-AB70-6AEF80C69EB2}" srcOrd="1" destOrd="0" parTransId="{C0A9153A-33D9-4A03-B308-14206718C21C}" sibTransId="{44CE4502-440D-4919-B793-C87E8540FE0C}"/>
    <dgm:cxn modelId="{BDCB0B33-04EE-4058-8F62-2E1721BAD137}" srcId="{05FB109D-737D-41B4-A8AD-F2116D28B984}" destId="{F9135381-ECC5-4CAC-A386-C9D2EF744319}" srcOrd="2" destOrd="0" parTransId="{05E9FABA-629F-4E27-919C-183A855BD49D}" sibTransId="{962F97E5-E78E-4361-9F78-E13F8123D6E2}"/>
    <dgm:cxn modelId="{1E7C31B4-C01F-4CFA-A212-9C69C0998FA7}" srcId="{05FB109D-737D-41B4-A8AD-F2116D28B984}" destId="{9C11D057-D3C5-4EAA-AEEA-2887CF729DD8}" srcOrd="0" destOrd="0" parTransId="{BB0C65DB-5F79-4254-AED7-2B8C010B2F49}" sibTransId="{B15E4A80-DEE9-4598-95E5-B7D70D56AD11}"/>
    <dgm:cxn modelId="{C4B08837-8B7F-40D8-823B-89326410A000}" type="presOf" srcId="{F9135381-ECC5-4CAC-A386-C9D2EF744319}" destId="{C61AE66B-4DE3-4C88-9853-964FBF955A24}" srcOrd="0" destOrd="0" presId="urn:microsoft.com/office/officeart/2005/8/layout/pyramid4"/>
    <dgm:cxn modelId="{10774CB3-9B11-4539-94B3-DBFDC9BED118}" type="presOf" srcId="{5CD6732F-61EB-409A-B973-F68CFF764430}" destId="{C0151360-1BEA-406E-A785-42808C2A76DB}" srcOrd="0" destOrd="0" presId="urn:microsoft.com/office/officeart/2005/8/layout/pyramid4"/>
    <dgm:cxn modelId="{87F26114-256E-40F6-99F1-31BE713C791B}" type="presOf" srcId="{9C11D057-D3C5-4EAA-AEEA-2887CF729DD8}" destId="{7D0CBFAB-AEB3-4016-8381-C60C8CD0FBF3}" srcOrd="0" destOrd="0" presId="urn:microsoft.com/office/officeart/2005/8/layout/pyramid4"/>
    <dgm:cxn modelId="{D73BBE9C-8CC1-42F7-8309-9C190EEACE66}" srcId="{05FB109D-737D-41B4-A8AD-F2116D28B984}" destId="{5CD6732F-61EB-409A-B973-F68CFF764430}" srcOrd="3" destOrd="0" parTransId="{EA0C8712-3D04-4AFA-9878-D52426017254}" sibTransId="{0E073DD6-452A-4A91-849E-C08044752876}"/>
    <dgm:cxn modelId="{76D3CD18-F4AE-4056-B283-476B9FB38E47}" type="presOf" srcId="{0B21E5A3-71D8-4675-AB70-6AEF80C69EB2}" destId="{5EF3F92C-CCF9-43E5-B186-373C44BCF638}" srcOrd="0" destOrd="0" presId="urn:microsoft.com/office/officeart/2005/8/layout/pyramid4"/>
    <dgm:cxn modelId="{6C10C343-7D1F-44CC-953D-1AB9EF9A54C3}" type="presOf" srcId="{05FB109D-737D-41B4-A8AD-F2116D28B984}" destId="{7E5B05FA-8F8D-4200-8CD4-A3C5F5BA8564}" srcOrd="0" destOrd="0" presId="urn:microsoft.com/office/officeart/2005/8/layout/pyramid4"/>
    <dgm:cxn modelId="{D88C07E5-E765-45DE-B37A-32BA90EC9316}" type="presParOf" srcId="{7E5B05FA-8F8D-4200-8CD4-A3C5F5BA8564}" destId="{7D0CBFAB-AEB3-4016-8381-C60C8CD0FBF3}" srcOrd="0" destOrd="0" presId="urn:microsoft.com/office/officeart/2005/8/layout/pyramid4"/>
    <dgm:cxn modelId="{E59D3003-5CC8-4D37-A8D6-B2F581AB2E37}" type="presParOf" srcId="{7E5B05FA-8F8D-4200-8CD4-A3C5F5BA8564}" destId="{5EF3F92C-CCF9-43E5-B186-373C44BCF638}" srcOrd="1" destOrd="0" presId="urn:microsoft.com/office/officeart/2005/8/layout/pyramid4"/>
    <dgm:cxn modelId="{E7DB065A-4CF3-4845-8B8A-59FE5E5FF0B7}" type="presParOf" srcId="{7E5B05FA-8F8D-4200-8CD4-A3C5F5BA8564}" destId="{C61AE66B-4DE3-4C88-9853-964FBF955A24}" srcOrd="2" destOrd="0" presId="urn:microsoft.com/office/officeart/2005/8/layout/pyramid4"/>
    <dgm:cxn modelId="{2405CC4E-ED7B-4C86-B6C1-9BC1AD03A3FC}" type="presParOf" srcId="{7E5B05FA-8F8D-4200-8CD4-A3C5F5BA8564}" destId="{C0151360-1BEA-406E-A785-42808C2A76DB}"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AC509A-DA25-4146-B5E8-7ACBF5C2D03D}" type="doc">
      <dgm:prSet loTypeId="urn:microsoft.com/office/officeart/2005/8/layout/target2" loCatId="relationship" qsTypeId="urn:microsoft.com/office/officeart/2005/8/quickstyle/3d7" qsCatId="3D" csTypeId="urn:microsoft.com/office/officeart/2005/8/colors/accent2_2" csCatId="accent2" phldr="1"/>
      <dgm:spPr/>
      <dgm:t>
        <a:bodyPr/>
        <a:lstStyle/>
        <a:p>
          <a:endParaRPr lang="en-US"/>
        </a:p>
      </dgm:t>
    </dgm:pt>
    <dgm:pt modelId="{F2C54498-B2E9-4C50-99FD-FE569AE4932E}">
      <dgm:prSet custT="1"/>
      <dgm:spPr>
        <a:solidFill>
          <a:srgbClr val="146664"/>
        </a:solidFill>
      </dgm:spPr>
      <dgm:t>
        <a:bodyPr/>
        <a:lstStyle/>
        <a:p>
          <a:pPr algn="l" rtl="0"/>
          <a:r>
            <a:rPr lang="en-US" sz="1600" b="1" dirty="0" smtClean="0">
              <a:solidFill>
                <a:schemeClr val="tx1"/>
              </a:solidFill>
            </a:rPr>
            <a:t>AFOQ implementation has a dual purpose , since it is not only about implementing a computer system but it aims to change the customs processes to comply with the recognized customs best practices. The project will re-engineer some of the existing processes and introduction of new practices e.g. binding the bill of entry with the manifest and  risk management to facilitate the legal trade and protect the  kingdom.</a:t>
          </a:r>
          <a:endParaRPr lang="en-US" sz="1600" b="1" dirty="0">
            <a:solidFill>
              <a:schemeClr val="tx1"/>
            </a:solidFill>
          </a:endParaRPr>
        </a:p>
      </dgm:t>
    </dgm:pt>
    <dgm:pt modelId="{7D54128B-1B20-4BC0-BE29-9675917C8525}" type="parTrans" cxnId="{C1FD766F-9745-4DFA-BEB6-515B71A90C31}">
      <dgm:prSet/>
      <dgm:spPr/>
      <dgm:t>
        <a:bodyPr/>
        <a:lstStyle/>
        <a:p>
          <a:pPr algn="r" rtl="1"/>
          <a:endParaRPr lang="en-US" sz="1600" b="1"/>
        </a:p>
      </dgm:t>
    </dgm:pt>
    <dgm:pt modelId="{D7D9005C-A123-4250-89DE-6C9785CE6D08}" type="sibTrans" cxnId="{C1FD766F-9745-4DFA-BEB6-515B71A90C31}">
      <dgm:prSet/>
      <dgm:spPr/>
      <dgm:t>
        <a:bodyPr/>
        <a:lstStyle/>
        <a:p>
          <a:pPr algn="r" rtl="1"/>
          <a:endParaRPr lang="en-US" sz="1600" b="1"/>
        </a:p>
      </dgm:t>
    </dgm:pt>
    <dgm:pt modelId="{343C8C3F-9FE4-4BDF-9049-45D4390B1309}">
      <dgm:prSet custT="1"/>
      <dgm:spPr/>
      <dgm:t>
        <a:bodyPr/>
        <a:lstStyle/>
        <a:p>
          <a:pPr algn="l" rtl="0"/>
          <a:r>
            <a:rPr lang="en-US" sz="1600" b="1" dirty="0" smtClean="0"/>
            <a:t>The project will impact 24 internal employees groups in the head office and the outlets and 4 external group (importers , exporters , clearing agents and other government regulatory organizations</a:t>
          </a:r>
        </a:p>
      </dgm:t>
    </dgm:pt>
    <dgm:pt modelId="{37ACC411-6582-4595-9A61-670D1C4961FE}" type="parTrans" cxnId="{01169A59-75C9-4A06-B33C-0BFD8337781D}">
      <dgm:prSet/>
      <dgm:spPr/>
      <dgm:t>
        <a:bodyPr/>
        <a:lstStyle/>
        <a:p>
          <a:pPr algn="r" rtl="1"/>
          <a:endParaRPr lang="en-US" sz="1600" b="1"/>
        </a:p>
      </dgm:t>
    </dgm:pt>
    <dgm:pt modelId="{791C0761-7019-4C12-A4DE-2145559A178B}" type="sibTrans" cxnId="{01169A59-75C9-4A06-B33C-0BFD8337781D}">
      <dgm:prSet/>
      <dgm:spPr/>
      <dgm:t>
        <a:bodyPr/>
        <a:lstStyle/>
        <a:p>
          <a:pPr algn="r" rtl="1"/>
          <a:endParaRPr lang="en-US" sz="1600" b="1"/>
        </a:p>
      </dgm:t>
    </dgm:pt>
    <dgm:pt modelId="{F1876F4F-2706-4930-B779-E486329588B2}">
      <dgm:prSet custT="1"/>
      <dgm:spPr>
        <a:solidFill>
          <a:schemeClr val="accent6">
            <a:lumMod val="75000"/>
          </a:schemeClr>
        </a:solidFill>
      </dgm:spPr>
      <dgm:t>
        <a:bodyPr/>
        <a:lstStyle/>
        <a:p>
          <a:pPr algn="l" rtl="0"/>
          <a:r>
            <a:rPr lang="en-US" sz="1600" b="1" dirty="0" smtClean="0"/>
            <a:t>In total 320 front end employees and 36 managers and supervisors will be impacted by the project</a:t>
          </a:r>
        </a:p>
      </dgm:t>
    </dgm:pt>
    <dgm:pt modelId="{F9BB15D3-970A-4F1F-BAC5-827299E42502}" type="parTrans" cxnId="{2C6DC4A0-1229-4C27-8045-ADC1DD365FE2}">
      <dgm:prSet/>
      <dgm:spPr/>
      <dgm:t>
        <a:bodyPr/>
        <a:lstStyle/>
        <a:p>
          <a:pPr algn="r" rtl="1"/>
          <a:endParaRPr lang="en-US" sz="1600" b="1"/>
        </a:p>
      </dgm:t>
    </dgm:pt>
    <dgm:pt modelId="{0A93C96F-FCDE-4F98-A730-74C6F93666D0}" type="sibTrans" cxnId="{2C6DC4A0-1229-4C27-8045-ADC1DD365FE2}">
      <dgm:prSet/>
      <dgm:spPr/>
      <dgm:t>
        <a:bodyPr/>
        <a:lstStyle/>
        <a:p>
          <a:pPr algn="r" rtl="1"/>
          <a:endParaRPr lang="en-US" sz="1600" b="1"/>
        </a:p>
      </dgm:t>
    </dgm:pt>
    <dgm:pt modelId="{C84AB36E-B71B-4469-AA83-89C8E8ED1F01}" type="pres">
      <dgm:prSet presAssocID="{A9AC509A-DA25-4146-B5E8-7ACBF5C2D03D}" presName="Name0" presStyleCnt="0">
        <dgm:presLayoutVars>
          <dgm:chMax val="3"/>
          <dgm:chPref val="1"/>
          <dgm:dir/>
          <dgm:animLvl val="lvl"/>
          <dgm:resizeHandles/>
        </dgm:presLayoutVars>
      </dgm:prSet>
      <dgm:spPr/>
      <dgm:t>
        <a:bodyPr/>
        <a:lstStyle/>
        <a:p>
          <a:pPr rtl="1"/>
          <a:endParaRPr lang="ar-AE"/>
        </a:p>
      </dgm:t>
    </dgm:pt>
    <dgm:pt modelId="{C2E423C0-8447-4BDB-8F57-D8502AAEC7C9}" type="pres">
      <dgm:prSet presAssocID="{A9AC509A-DA25-4146-B5E8-7ACBF5C2D03D}" presName="outerBox" presStyleCnt="0"/>
      <dgm:spPr/>
      <dgm:t>
        <a:bodyPr/>
        <a:lstStyle/>
        <a:p>
          <a:pPr rtl="1"/>
          <a:endParaRPr lang="ar-AE"/>
        </a:p>
      </dgm:t>
    </dgm:pt>
    <dgm:pt modelId="{EFBED432-A57F-4CE4-8A64-38ECEF288448}" type="pres">
      <dgm:prSet presAssocID="{A9AC509A-DA25-4146-B5E8-7ACBF5C2D03D}" presName="outerBoxParent" presStyleLbl="node1" presStyleIdx="0" presStyleCnt="3" custLinFactNeighborX="-1468"/>
      <dgm:spPr/>
      <dgm:t>
        <a:bodyPr/>
        <a:lstStyle/>
        <a:p>
          <a:pPr rtl="1"/>
          <a:endParaRPr lang="ar-AE"/>
        </a:p>
      </dgm:t>
    </dgm:pt>
    <dgm:pt modelId="{BD219293-DE0A-41B1-BF53-D09A2645C9A2}" type="pres">
      <dgm:prSet presAssocID="{A9AC509A-DA25-4146-B5E8-7ACBF5C2D03D}" presName="outerBoxChildren" presStyleCnt="0"/>
      <dgm:spPr/>
      <dgm:t>
        <a:bodyPr/>
        <a:lstStyle/>
        <a:p>
          <a:pPr rtl="1"/>
          <a:endParaRPr lang="ar-AE"/>
        </a:p>
      </dgm:t>
    </dgm:pt>
    <dgm:pt modelId="{B85907DE-D5CB-42DD-B69E-413CF6C7E50A}" type="pres">
      <dgm:prSet presAssocID="{A9AC509A-DA25-4146-B5E8-7ACBF5C2D03D}" presName="middleBox" presStyleCnt="0"/>
      <dgm:spPr/>
      <dgm:t>
        <a:bodyPr/>
        <a:lstStyle/>
        <a:p>
          <a:pPr rtl="1"/>
          <a:endParaRPr lang="ar-AE"/>
        </a:p>
      </dgm:t>
    </dgm:pt>
    <dgm:pt modelId="{F6492B57-C791-467B-A600-FE1FFBDA071B}" type="pres">
      <dgm:prSet presAssocID="{A9AC509A-DA25-4146-B5E8-7ACBF5C2D03D}" presName="middleBoxParent" presStyleLbl="node1" presStyleIdx="1" presStyleCnt="3" custLinFactNeighborX="-1545"/>
      <dgm:spPr/>
      <dgm:t>
        <a:bodyPr/>
        <a:lstStyle/>
        <a:p>
          <a:pPr rtl="1"/>
          <a:endParaRPr lang="ar-AE"/>
        </a:p>
      </dgm:t>
    </dgm:pt>
    <dgm:pt modelId="{D61BB64D-4530-446F-830F-AB3F29E1A4F7}" type="pres">
      <dgm:prSet presAssocID="{A9AC509A-DA25-4146-B5E8-7ACBF5C2D03D}" presName="middleBoxChildren" presStyleCnt="0"/>
      <dgm:spPr/>
      <dgm:t>
        <a:bodyPr/>
        <a:lstStyle/>
        <a:p>
          <a:pPr rtl="1"/>
          <a:endParaRPr lang="ar-AE"/>
        </a:p>
      </dgm:t>
    </dgm:pt>
    <dgm:pt modelId="{6B187D19-BFA5-4F9F-A573-FD79A9076262}" type="pres">
      <dgm:prSet presAssocID="{A9AC509A-DA25-4146-B5E8-7ACBF5C2D03D}" presName="centerBox" presStyleCnt="0"/>
      <dgm:spPr/>
      <dgm:t>
        <a:bodyPr/>
        <a:lstStyle/>
        <a:p>
          <a:pPr rtl="1"/>
          <a:endParaRPr lang="ar-AE"/>
        </a:p>
      </dgm:t>
    </dgm:pt>
    <dgm:pt modelId="{DCE478BC-6F59-4915-AB80-7A28A81B7195}" type="pres">
      <dgm:prSet presAssocID="{A9AC509A-DA25-4146-B5E8-7ACBF5C2D03D}" presName="centerBoxParent" presStyleLbl="node1" presStyleIdx="2" presStyleCnt="3" custLinFactNeighborX="937"/>
      <dgm:spPr/>
      <dgm:t>
        <a:bodyPr/>
        <a:lstStyle/>
        <a:p>
          <a:pPr rtl="1"/>
          <a:endParaRPr lang="ar-AE"/>
        </a:p>
      </dgm:t>
    </dgm:pt>
  </dgm:ptLst>
  <dgm:cxnLst>
    <dgm:cxn modelId="{2C6DC4A0-1229-4C27-8045-ADC1DD365FE2}" srcId="{A9AC509A-DA25-4146-B5E8-7ACBF5C2D03D}" destId="{F1876F4F-2706-4930-B779-E486329588B2}" srcOrd="2" destOrd="0" parTransId="{F9BB15D3-970A-4F1F-BAC5-827299E42502}" sibTransId="{0A93C96F-FCDE-4F98-A730-74C6F93666D0}"/>
    <dgm:cxn modelId="{803AB868-A640-428C-9152-FFFC221A824A}" type="presOf" srcId="{343C8C3F-9FE4-4BDF-9049-45D4390B1309}" destId="{F6492B57-C791-467B-A600-FE1FFBDA071B}" srcOrd="0" destOrd="0" presId="urn:microsoft.com/office/officeart/2005/8/layout/target2"/>
    <dgm:cxn modelId="{01169A59-75C9-4A06-B33C-0BFD8337781D}" srcId="{A9AC509A-DA25-4146-B5E8-7ACBF5C2D03D}" destId="{343C8C3F-9FE4-4BDF-9049-45D4390B1309}" srcOrd="1" destOrd="0" parTransId="{37ACC411-6582-4595-9A61-670D1C4961FE}" sibTransId="{791C0761-7019-4C12-A4DE-2145559A178B}"/>
    <dgm:cxn modelId="{572825DA-EE22-488C-A80F-BB6FA5622BC0}" type="presOf" srcId="{F1876F4F-2706-4930-B779-E486329588B2}" destId="{DCE478BC-6F59-4915-AB80-7A28A81B7195}" srcOrd="0" destOrd="0" presId="urn:microsoft.com/office/officeart/2005/8/layout/target2"/>
    <dgm:cxn modelId="{C1FD766F-9745-4DFA-BEB6-515B71A90C31}" srcId="{A9AC509A-DA25-4146-B5E8-7ACBF5C2D03D}" destId="{F2C54498-B2E9-4C50-99FD-FE569AE4932E}" srcOrd="0" destOrd="0" parTransId="{7D54128B-1B20-4BC0-BE29-9675917C8525}" sibTransId="{D7D9005C-A123-4250-89DE-6C9785CE6D08}"/>
    <dgm:cxn modelId="{264F8AD0-5DC0-4228-ACF5-7F34FF6F385C}" type="presOf" srcId="{F2C54498-B2E9-4C50-99FD-FE569AE4932E}" destId="{EFBED432-A57F-4CE4-8A64-38ECEF288448}" srcOrd="0" destOrd="0" presId="urn:microsoft.com/office/officeart/2005/8/layout/target2"/>
    <dgm:cxn modelId="{E4188199-6CE7-4C22-8573-912C3C8459A5}" type="presOf" srcId="{A9AC509A-DA25-4146-B5E8-7ACBF5C2D03D}" destId="{C84AB36E-B71B-4469-AA83-89C8E8ED1F01}" srcOrd="0" destOrd="0" presId="urn:microsoft.com/office/officeart/2005/8/layout/target2"/>
    <dgm:cxn modelId="{BDC22DE4-7721-4FEF-9336-D5D3F0743EC0}" type="presParOf" srcId="{C84AB36E-B71B-4469-AA83-89C8E8ED1F01}" destId="{C2E423C0-8447-4BDB-8F57-D8502AAEC7C9}" srcOrd="0" destOrd="0" presId="urn:microsoft.com/office/officeart/2005/8/layout/target2"/>
    <dgm:cxn modelId="{08FE3519-BE40-4882-B6F5-A85E93D218A6}" type="presParOf" srcId="{C2E423C0-8447-4BDB-8F57-D8502AAEC7C9}" destId="{EFBED432-A57F-4CE4-8A64-38ECEF288448}" srcOrd="0" destOrd="0" presId="urn:microsoft.com/office/officeart/2005/8/layout/target2"/>
    <dgm:cxn modelId="{A2C6D511-D3D7-4395-A382-589BDD47516E}" type="presParOf" srcId="{C2E423C0-8447-4BDB-8F57-D8502AAEC7C9}" destId="{BD219293-DE0A-41B1-BF53-D09A2645C9A2}" srcOrd="1" destOrd="0" presId="urn:microsoft.com/office/officeart/2005/8/layout/target2"/>
    <dgm:cxn modelId="{EDAFC20C-2AFE-45B1-82FE-9B62FF3704D2}" type="presParOf" srcId="{C84AB36E-B71B-4469-AA83-89C8E8ED1F01}" destId="{B85907DE-D5CB-42DD-B69E-413CF6C7E50A}" srcOrd="1" destOrd="0" presId="urn:microsoft.com/office/officeart/2005/8/layout/target2"/>
    <dgm:cxn modelId="{CF185C4A-BE19-48AA-BDF3-61FCCEB1D52B}" type="presParOf" srcId="{B85907DE-D5CB-42DD-B69E-413CF6C7E50A}" destId="{F6492B57-C791-467B-A600-FE1FFBDA071B}" srcOrd="0" destOrd="0" presId="urn:microsoft.com/office/officeart/2005/8/layout/target2"/>
    <dgm:cxn modelId="{F654D100-0250-442C-BCCA-2935676D1D4A}" type="presParOf" srcId="{B85907DE-D5CB-42DD-B69E-413CF6C7E50A}" destId="{D61BB64D-4530-446F-830F-AB3F29E1A4F7}" srcOrd="1" destOrd="0" presId="urn:microsoft.com/office/officeart/2005/8/layout/target2"/>
    <dgm:cxn modelId="{0EC7BA59-B91D-4487-B09C-36DD23DDA3B2}" type="presParOf" srcId="{C84AB36E-B71B-4469-AA83-89C8E8ED1F01}" destId="{6B187D19-BFA5-4F9F-A573-FD79A9076262}" srcOrd="2" destOrd="0" presId="urn:microsoft.com/office/officeart/2005/8/layout/target2"/>
    <dgm:cxn modelId="{20A26AF8-2591-4D4F-BBB9-04D2B42E18B7}" type="presParOf" srcId="{6B187D19-BFA5-4F9F-A573-FD79A9076262}" destId="{DCE478BC-6F59-4915-AB80-7A28A81B7195}"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0681D4-2664-430A-A795-2B29D0B3C93E}" type="doc">
      <dgm:prSet loTypeId="urn:microsoft.com/office/officeart/2005/8/layout/hList1" loCatId="list" qsTypeId="urn:microsoft.com/office/officeart/2005/8/quickstyle/3d3" qsCatId="3D" csTypeId="urn:microsoft.com/office/officeart/2005/8/colors/accent5_2" csCatId="accent5" phldr="1"/>
      <dgm:spPr/>
      <dgm:t>
        <a:bodyPr/>
        <a:lstStyle/>
        <a:p>
          <a:endParaRPr lang="en-US"/>
        </a:p>
      </dgm:t>
    </dgm:pt>
    <dgm:pt modelId="{6DA4A349-80DB-4809-88BF-800C8B2B642E}">
      <dgm:prSet custT="1"/>
      <dgm:spPr>
        <a:solidFill>
          <a:srgbClr val="146664"/>
        </a:solidFill>
      </dgm:spPr>
      <dgm:t>
        <a:bodyPr/>
        <a:lstStyle/>
        <a:p>
          <a:pPr algn="l" rtl="0"/>
          <a:r>
            <a:rPr lang="en-US" sz="1800" b="1" dirty="0" smtClean="0">
              <a:latin typeface="+mn-lt"/>
            </a:rPr>
            <a:t>Change of  Bahrain Customs will be easy  for the following reasons:</a:t>
          </a:r>
          <a:endParaRPr lang="en-US" sz="1800" b="1" dirty="0">
            <a:latin typeface="+mn-lt"/>
          </a:endParaRPr>
        </a:p>
      </dgm:t>
    </dgm:pt>
    <dgm:pt modelId="{29C728A3-3818-459D-BFF8-DAD1980BE552}" type="parTrans" cxnId="{87CE3CD5-58E1-4B28-A604-0A390BCE1C03}">
      <dgm:prSet/>
      <dgm:spPr/>
      <dgm:t>
        <a:bodyPr/>
        <a:lstStyle/>
        <a:p>
          <a:pPr rtl="1"/>
          <a:endParaRPr lang="en-US" sz="1600" b="1">
            <a:latin typeface="+mn-lt"/>
          </a:endParaRPr>
        </a:p>
      </dgm:t>
    </dgm:pt>
    <dgm:pt modelId="{0F5F06B6-3A38-4075-A51F-502E382D7351}" type="sibTrans" cxnId="{87CE3CD5-58E1-4B28-A604-0A390BCE1C03}">
      <dgm:prSet/>
      <dgm:spPr/>
      <dgm:t>
        <a:bodyPr/>
        <a:lstStyle/>
        <a:p>
          <a:pPr rtl="1"/>
          <a:endParaRPr lang="en-US" sz="1600" b="1">
            <a:latin typeface="+mn-lt"/>
          </a:endParaRPr>
        </a:p>
      </dgm:t>
    </dgm:pt>
    <dgm:pt modelId="{A874317F-EAAD-48B5-B66E-50A6E5A444F7}">
      <dgm:prSet custT="1"/>
      <dgm:spPr>
        <a:solidFill>
          <a:schemeClr val="accent6">
            <a:lumMod val="50000"/>
            <a:alpha val="69000"/>
          </a:schemeClr>
        </a:solidFill>
      </dgm:spPr>
      <dgm:t>
        <a:bodyPr/>
        <a:lstStyle/>
        <a:p>
          <a:pPr algn="l" rtl="0"/>
          <a:r>
            <a:rPr lang="en-US" sz="1800" b="1" dirty="0" smtClean="0">
              <a:latin typeface="+mn-lt"/>
            </a:rPr>
            <a:t>Employees have a homogeny Cultural background</a:t>
          </a:r>
          <a:endParaRPr lang="en-US" sz="1800" b="1" dirty="0">
            <a:latin typeface="+mn-lt"/>
          </a:endParaRPr>
        </a:p>
      </dgm:t>
    </dgm:pt>
    <dgm:pt modelId="{A5567AB1-A4D0-441D-BC23-EC634E7E777F}" type="parTrans" cxnId="{C32AA305-EA31-409B-8B23-1A1C41274D90}">
      <dgm:prSet/>
      <dgm:spPr/>
      <dgm:t>
        <a:bodyPr/>
        <a:lstStyle/>
        <a:p>
          <a:pPr rtl="1"/>
          <a:endParaRPr lang="en-US" sz="1600" b="1">
            <a:latin typeface="+mn-lt"/>
          </a:endParaRPr>
        </a:p>
      </dgm:t>
    </dgm:pt>
    <dgm:pt modelId="{4423979E-173A-4A00-8BF2-3FD1AE4C25F7}" type="sibTrans" cxnId="{C32AA305-EA31-409B-8B23-1A1C41274D90}">
      <dgm:prSet/>
      <dgm:spPr/>
      <dgm:t>
        <a:bodyPr/>
        <a:lstStyle/>
        <a:p>
          <a:pPr rtl="1"/>
          <a:endParaRPr lang="en-US" sz="1600" b="1">
            <a:latin typeface="+mn-lt"/>
          </a:endParaRPr>
        </a:p>
      </dgm:t>
    </dgm:pt>
    <dgm:pt modelId="{A9D7E3BB-F86F-4BC6-938D-5E8C7D859ACC}">
      <dgm:prSet custT="1"/>
      <dgm:spPr>
        <a:solidFill>
          <a:srgbClr val="146664"/>
        </a:solidFill>
      </dgm:spPr>
      <dgm:t>
        <a:bodyPr/>
        <a:lstStyle/>
        <a:p>
          <a:pPr rtl="1"/>
          <a:r>
            <a:rPr lang="en-US" sz="1800" b="1" dirty="0" smtClean="0">
              <a:latin typeface="+mn-lt"/>
            </a:rPr>
            <a:t>Employees culture accepts change </a:t>
          </a:r>
        </a:p>
      </dgm:t>
    </dgm:pt>
    <dgm:pt modelId="{1A14CA31-AB8D-4700-82A2-C12A482822D5}" type="parTrans" cxnId="{43FEF38D-F738-4B05-9C1F-1C85D684E19F}">
      <dgm:prSet/>
      <dgm:spPr/>
      <dgm:t>
        <a:bodyPr/>
        <a:lstStyle/>
        <a:p>
          <a:pPr rtl="1"/>
          <a:endParaRPr lang="en-US" sz="1600" b="1">
            <a:latin typeface="+mn-lt"/>
          </a:endParaRPr>
        </a:p>
      </dgm:t>
    </dgm:pt>
    <dgm:pt modelId="{985D849E-34D8-49D9-B186-7F856F83AE31}" type="sibTrans" cxnId="{43FEF38D-F738-4B05-9C1F-1C85D684E19F}">
      <dgm:prSet/>
      <dgm:spPr/>
      <dgm:t>
        <a:bodyPr/>
        <a:lstStyle/>
        <a:p>
          <a:pPr rtl="1"/>
          <a:endParaRPr lang="en-US" sz="1600" b="1">
            <a:latin typeface="+mn-lt"/>
          </a:endParaRPr>
        </a:p>
      </dgm:t>
    </dgm:pt>
    <dgm:pt modelId="{EF848EA3-32F2-4123-BADB-E4BEAA443579}">
      <dgm:prSet custT="1"/>
      <dgm:spPr>
        <a:solidFill>
          <a:schemeClr val="accent6">
            <a:lumMod val="50000"/>
            <a:alpha val="69000"/>
          </a:schemeClr>
        </a:solidFill>
      </dgm:spPr>
      <dgm:t>
        <a:bodyPr/>
        <a:lstStyle/>
        <a:p>
          <a:pPr algn="l" rtl="0"/>
          <a:r>
            <a:rPr lang="en-US" sz="1800" b="1" dirty="0" smtClean="0">
              <a:latin typeface="+mn-lt"/>
            </a:rPr>
            <a:t>More than 70% of the  employees’ age is below 50 </a:t>
          </a:r>
          <a:endParaRPr lang="en-US" sz="1800" b="1" dirty="0">
            <a:latin typeface="+mn-lt"/>
          </a:endParaRPr>
        </a:p>
      </dgm:t>
    </dgm:pt>
    <dgm:pt modelId="{50A27369-584B-4EB5-A909-70650014A08D}" type="parTrans" cxnId="{9E4E92DE-DB60-4D64-A51A-E9B84409BDAC}">
      <dgm:prSet/>
      <dgm:spPr/>
      <dgm:t>
        <a:bodyPr/>
        <a:lstStyle/>
        <a:p>
          <a:endParaRPr lang="en-US"/>
        </a:p>
      </dgm:t>
    </dgm:pt>
    <dgm:pt modelId="{F2362E7F-61B0-4C31-A130-CE26CFACDD2A}" type="sibTrans" cxnId="{9E4E92DE-DB60-4D64-A51A-E9B84409BDAC}">
      <dgm:prSet/>
      <dgm:spPr/>
      <dgm:t>
        <a:bodyPr/>
        <a:lstStyle/>
        <a:p>
          <a:endParaRPr lang="en-US"/>
        </a:p>
      </dgm:t>
    </dgm:pt>
    <dgm:pt modelId="{34838D0F-C899-4317-80BE-FA8F9418BB08}">
      <dgm:prSet custT="1"/>
      <dgm:spPr>
        <a:solidFill>
          <a:schemeClr val="accent6">
            <a:lumMod val="50000"/>
            <a:alpha val="69000"/>
          </a:schemeClr>
        </a:solidFill>
      </dgm:spPr>
      <dgm:t>
        <a:bodyPr/>
        <a:lstStyle/>
        <a:p>
          <a:pPr algn="l" rtl="0"/>
          <a:r>
            <a:rPr lang="en-US" sz="1800" b="1" dirty="0" smtClean="0">
              <a:latin typeface="+mn-lt"/>
            </a:rPr>
            <a:t>Management is centralized</a:t>
          </a:r>
          <a:endParaRPr lang="en-US" sz="1800" b="1" dirty="0">
            <a:latin typeface="+mn-lt"/>
          </a:endParaRPr>
        </a:p>
      </dgm:t>
    </dgm:pt>
    <dgm:pt modelId="{84AF54DD-C0D5-4C47-AE17-16BBD6129BAD}" type="parTrans" cxnId="{D10946A6-4CF9-45ED-8E7A-D2A488DD57AA}">
      <dgm:prSet/>
      <dgm:spPr/>
      <dgm:t>
        <a:bodyPr/>
        <a:lstStyle/>
        <a:p>
          <a:endParaRPr lang="en-US"/>
        </a:p>
      </dgm:t>
    </dgm:pt>
    <dgm:pt modelId="{1350BD7F-F6AE-4D79-A7C4-84835191D56B}" type="sibTrans" cxnId="{D10946A6-4CF9-45ED-8E7A-D2A488DD57AA}">
      <dgm:prSet/>
      <dgm:spPr/>
      <dgm:t>
        <a:bodyPr/>
        <a:lstStyle/>
        <a:p>
          <a:endParaRPr lang="en-US"/>
        </a:p>
      </dgm:t>
    </dgm:pt>
    <dgm:pt modelId="{2D51CD49-A0EE-4354-9B55-5FA34D782812}">
      <dgm:prSet custT="1"/>
      <dgm:spPr>
        <a:solidFill>
          <a:schemeClr val="accent6">
            <a:lumMod val="50000"/>
            <a:alpha val="69000"/>
          </a:schemeClr>
        </a:solidFill>
      </dgm:spPr>
      <dgm:t>
        <a:bodyPr/>
        <a:lstStyle/>
        <a:p>
          <a:pPr algn="l" rtl="0"/>
          <a:r>
            <a:rPr lang="en-US" sz="1800" b="1" dirty="0" smtClean="0">
              <a:latin typeface="+mn-lt"/>
            </a:rPr>
            <a:t>Noticeable part of the employees have military background </a:t>
          </a:r>
          <a:endParaRPr lang="en-US" sz="1800" b="1" dirty="0">
            <a:latin typeface="+mn-lt"/>
          </a:endParaRPr>
        </a:p>
      </dgm:t>
    </dgm:pt>
    <dgm:pt modelId="{8F5877E9-AE82-45E2-BE85-3BB76EE10E3D}" type="parTrans" cxnId="{4B41AAFD-EC25-4A1D-89B7-480DEF9CFAAE}">
      <dgm:prSet/>
      <dgm:spPr/>
      <dgm:t>
        <a:bodyPr/>
        <a:lstStyle/>
        <a:p>
          <a:endParaRPr lang="en-US"/>
        </a:p>
      </dgm:t>
    </dgm:pt>
    <dgm:pt modelId="{E9EFA040-5A9E-4CE0-B1EE-430987251747}" type="sibTrans" cxnId="{4B41AAFD-EC25-4A1D-89B7-480DEF9CFAAE}">
      <dgm:prSet/>
      <dgm:spPr/>
      <dgm:t>
        <a:bodyPr/>
        <a:lstStyle/>
        <a:p>
          <a:endParaRPr lang="en-US"/>
        </a:p>
      </dgm:t>
    </dgm:pt>
    <dgm:pt modelId="{6A7DA464-7E8D-46F9-A220-1CCC73B46F30}">
      <dgm:prSet custT="1"/>
      <dgm:spPr>
        <a:solidFill>
          <a:schemeClr val="accent6">
            <a:lumMod val="50000"/>
            <a:alpha val="69000"/>
          </a:schemeClr>
        </a:solidFill>
      </dgm:spPr>
      <dgm:t>
        <a:bodyPr/>
        <a:lstStyle/>
        <a:p>
          <a:pPr algn="l" rtl="0"/>
          <a:r>
            <a:rPr lang="en-US" sz="1800" b="1" dirty="0" smtClean="0">
              <a:latin typeface="+mn-lt"/>
            </a:rPr>
            <a:t>The kingdom is small and number of employees is very less</a:t>
          </a:r>
          <a:r>
            <a:rPr lang="ar-BH" sz="1800" b="1" dirty="0" smtClean="0">
              <a:latin typeface="+mn-lt"/>
            </a:rPr>
            <a:t>.</a:t>
          </a:r>
          <a:endParaRPr lang="en-US" sz="1800" b="1" dirty="0">
            <a:latin typeface="+mn-lt"/>
          </a:endParaRPr>
        </a:p>
      </dgm:t>
    </dgm:pt>
    <dgm:pt modelId="{C165B85F-662C-4506-A96F-14DB08871148}" type="parTrans" cxnId="{94C3281D-A503-4A79-BF4A-01807A8CDB34}">
      <dgm:prSet/>
      <dgm:spPr/>
      <dgm:t>
        <a:bodyPr/>
        <a:lstStyle/>
        <a:p>
          <a:endParaRPr lang="en-US"/>
        </a:p>
      </dgm:t>
    </dgm:pt>
    <dgm:pt modelId="{4EA9D944-4FE2-46A6-99A8-E0CAB6BFA976}" type="sibTrans" cxnId="{94C3281D-A503-4A79-BF4A-01807A8CDB34}">
      <dgm:prSet/>
      <dgm:spPr/>
      <dgm:t>
        <a:bodyPr/>
        <a:lstStyle/>
        <a:p>
          <a:endParaRPr lang="en-US"/>
        </a:p>
      </dgm:t>
    </dgm:pt>
    <dgm:pt modelId="{3027DCCF-4D08-4462-9D87-AB44C7BD3310}">
      <dgm:prSet custT="1"/>
      <dgm:spPr>
        <a:solidFill>
          <a:schemeClr val="accent6">
            <a:lumMod val="50000"/>
            <a:alpha val="69000"/>
          </a:schemeClr>
        </a:solidFill>
      </dgm:spPr>
      <dgm:t>
        <a:bodyPr/>
        <a:lstStyle/>
        <a:p>
          <a:pPr algn="l" rtl="0"/>
          <a:endParaRPr lang="en-US" sz="1800" b="1" dirty="0">
            <a:latin typeface="+mn-lt"/>
          </a:endParaRPr>
        </a:p>
      </dgm:t>
    </dgm:pt>
    <dgm:pt modelId="{EACBA554-2FFA-4B28-99E1-305E631F6079}" type="parTrans" cxnId="{59B057C9-697F-40D4-AC52-7534FF691DF3}">
      <dgm:prSet/>
      <dgm:spPr/>
      <dgm:t>
        <a:bodyPr/>
        <a:lstStyle/>
        <a:p>
          <a:endParaRPr lang="en-US"/>
        </a:p>
      </dgm:t>
    </dgm:pt>
    <dgm:pt modelId="{47855016-B508-4949-AA8A-6B987A276ED6}" type="sibTrans" cxnId="{59B057C9-697F-40D4-AC52-7534FF691DF3}">
      <dgm:prSet/>
      <dgm:spPr/>
      <dgm:t>
        <a:bodyPr/>
        <a:lstStyle/>
        <a:p>
          <a:endParaRPr lang="en-US"/>
        </a:p>
      </dgm:t>
    </dgm:pt>
    <dgm:pt modelId="{339AB490-1C7D-42EE-AA2C-AA107CFCBBEB}">
      <dgm:prSet custT="1"/>
      <dgm:spPr>
        <a:solidFill>
          <a:schemeClr val="accent6">
            <a:lumMod val="50000"/>
            <a:alpha val="69000"/>
          </a:schemeClr>
        </a:solidFill>
      </dgm:spPr>
      <dgm:t>
        <a:bodyPr/>
        <a:lstStyle/>
        <a:p>
          <a:pPr algn="l"/>
          <a:r>
            <a:rPr lang="en-US" sz="1800" b="1" dirty="0">
              <a:latin typeface="+mn-lt"/>
            </a:rPr>
            <a:t>Employees have a homogeny Cultural background</a:t>
          </a:r>
        </a:p>
      </dgm:t>
    </dgm:pt>
    <dgm:pt modelId="{0848C741-C2E0-4D2C-B84D-6E5D560DF5DB}" type="parTrans" cxnId="{867C76DA-051C-4E54-A3BA-F6944CE394E3}">
      <dgm:prSet/>
      <dgm:spPr/>
      <dgm:t>
        <a:bodyPr/>
        <a:lstStyle/>
        <a:p>
          <a:endParaRPr lang="en-US"/>
        </a:p>
      </dgm:t>
    </dgm:pt>
    <dgm:pt modelId="{05BCA957-9F6D-430E-ACA2-F67BAF9BD18F}" type="sibTrans" cxnId="{867C76DA-051C-4E54-A3BA-F6944CE394E3}">
      <dgm:prSet/>
      <dgm:spPr/>
      <dgm:t>
        <a:bodyPr/>
        <a:lstStyle/>
        <a:p>
          <a:endParaRPr lang="en-US"/>
        </a:p>
      </dgm:t>
    </dgm:pt>
    <dgm:pt modelId="{02EEA319-C7E0-4B77-9C52-0F5876C63CE5}">
      <dgm:prSet custT="1"/>
      <dgm:spPr>
        <a:solidFill>
          <a:schemeClr val="accent6">
            <a:lumMod val="50000"/>
            <a:alpha val="69000"/>
          </a:schemeClr>
        </a:solidFill>
      </dgm:spPr>
      <dgm:t>
        <a:bodyPr/>
        <a:lstStyle/>
        <a:p>
          <a:pPr algn="l"/>
          <a:endParaRPr lang="en-US" sz="1800" b="1" dirty="0">
            <a:latin typeface="+mn-lt"/>
          </a:endParaRPr>
        </a:p>
      </dgm:t>
    </dgm:pt>
    <dgm:pt modelId="{2412A3C6-F68F-4646-B5EC-7B2BD0200BD8}" type="parTrans" cxnId="{CF36A865-D40E-487E-BFA4-779D8C4C8D2E}">
      <dgm:prSet/>
      <dgm:spPr/>
      <dgm:t>
        <a:bodyPr/>
        <a:lstStyle/>
        <a:p>
          <a:endParaRPr lang="en-US"/>
        </a:p>
      </dgm:t>
    </dgm:pt>
    <dgm:pt modelId="{E96C2179-7D0A-4B4B-9908-9B0ECE57CDFC}" type="sibTrans" cxnId="{CF36A865-D40E-487E-BFA4-779D8C4C8D2E}">
      <dgm:prSet/>
      <dgm:spPr/>
      <dgm:t>
        <a:bodyPr/>
        <a:lstStyle/>
        <a:p>
          <a:endParaRPr lang="en-US"/>
        </a:p>
      </dgm:t>
    </dgm:pt>
    <dgm:pt modelId="{F86AA674-409D-43D5-8A1B-714D743B1E33}">
      <dgm:prSet custT="1"/>
      <dgm:spPr>
        <a:solidFill>
          <a:schemeClr val="accent6">
            <a:lumMod val="50000"/>
            <a:alpha val="69000"/>
          </a:schemeClr>
        </a:solidFill>
      </dgm:spPr>
      <dgm:t>
        <a:bodyPr/>
        <a:lstStyle/>
        <a:p>
          <a:pPr algn="l"/>
          <a:r>
            <a:rPr lang="en-US" sz="1800" b="1" dirty="0" smtClean="0">
              <a:latin typeface="+mn-lt"/>
            </a:rPr>
            <a:t>Employees are loyal to the organization and leadership</a:t>
          </a:r>
          <a:endParaRPr lang="en-US" sz="1800" b="1" dirty="0">
            <a:latin typeface="+mn-lt"/>
          </a:endParaRPr>
        </a:p>
      </dgm:t>
    </dgm:pt>
    <dgm:pt modelId="{FB9681A1-72CC-48AD-920F-0118B27C4B36}" type="parTrans" cxnId="{B913EFA9-CF21-4954-9AE6-BCAB4F6944AA}">
      <dgm:prSet/>
      <dgm:spPr/>
      <dgm:t>
        <a:bodyPr/>
        <a:lstStyle/>
        <a:p>
          <a:endParaRPr lang="en-US"/>
        </a:p>
      </dgm:t>
    </dgm:pt>
    <dgm:pt modelId="{6FF43610-A931-46BA-9D0E-143536EECE2D}" type="sibTrans" cxnId="{B913EFA9-CF21-4954-9AE6-BCAB4F6944AA}">
      <dgm:prSet/>
      <dgm:spPr/>
      <dgm:t>
        <a:bodyPr/>
        <a:lstStyle/>
        <a:p>
          <a:endParaRPr lang="en-US"/>
        </a:p>
      </dgm:t>
    </dgm:pt>
    <dgm:pt modelId="{5DD8CFA9-CAA8-4710-AF9F-5AC1D08DA86C}" type="pres">
      <dgm:prSet presAssocID="{2F0681D4-2664-430A-A795-2B29D0B3C93E}" presName="Name0" presStyleCnt="0">
        <dgm:presLayoutVars>
          <dgm:dir/>
          <dgm:animLvl val="lvl"/>
          <dgm:resizeHandles val="exact"/>
        </dgm:presLayoutVars>
      </dgm:prSet>
      <dgm:spPr/>
      <dgm:t>
        <a:bodyPr/>
        <a:lstStyle/>
        <a:p>
          <a:endParaRPr lang="en-US"/>
        </a:p>
      </dgm:t>
    </dgm:pt>
    <dgm:pt modelId="{323E7E3E-49DE-4B85-8D78-781A89643B4C}" type="pres">
      <dgm:prSet presAssocID="{6DA4A349-80DB-4809-88BF-800C8B2B642E}" presName="composite" presStyleCnt="0"/>
      <dgm:spPr/>
      <dgm:t>
        <a:bodyPr/>
        <a:lstStyle/>
        <a:p>
          <a:endParaRPr lang="en-US"/>
        </a:p>
      </dgm:t>
    </dgm:pt>
    <dgm:pt modelId="{1A4A30CC-BC60-4140-9492-F4CCE68B6DE8}" type="pres">
      <dgm:prSet presAssocID="{6DA4A349-80DB-4809-88BF-800C8B2B642E}" presName="parTx" presStyleLbl="alignNode1" presStyleIdx="0" presStyleCnt="2">
        <dgm:presLayoutVars>
          <dgm:chMax val="0"/>
          <dgm:chPref val="0"/>
          <dgm:bulletEnabled val="1"/>
        </dgm:presLayoutVars>
      </dgm:prSet>
      <dgm:spPr/>
      <dgm:t>
        <a:bodyPr/>
        <a:lstStyle/>
        <a:p>
          <a:endParaRPr lang="en-US"/>
        </a:p>
      </dgm:t>
    </dgm:pt>
    <dgm:pt modelId="{66A497A3-4C30-4CA6-8A27-4239C016D9BC}" type="pres">
      <dgm:prSet presAssocID="{6DA4A349-80DB-4809-88BF-800C8B2B642E}" presName="desTx" presStyleLbl="alignAccFollowNode1" presStyleIdx="0" presStyleCnt="2">
        <dgm:presLayoutVars>
          <dgm:bulletEnabled val="1"/>
        </dgm:presLayoutVars>
      </dgm:prSet>
      <dgm:spPr/>
      <dgm:t>
        <a:bodyPr/>
        <a:lstStyle/>
        <a:p>
          <a:endParaRPr lang="en-US"/>
        </a:p>
      </dgm:t>
    </dgm:pt>
    <dgm:pt modelId="{23B999BD-E12E-4D54-9EDE-2814F17A7517}" type="pres">
      <dgm:prSet presAssocID="{0F5F06B6-3A38-4075-A51F-502E382D7351}" presName="space" presStyleCnt="0"/>
      <dgm:spPr/>
      <dgm:t>
        <a:bodyPr/>
        <a:lstStyle/>
        <a:p>
          <a:endParaRPr lang="en-US"/>
        </a:p>
      </dgm:t>
    </dgm:pt>
    <dgm:pt modelId="{59B00408-CFF7-4776-B8AA-6D0CF67E5B61}" type="pres">
      <dgm:prSet presAssocID="{A9D7E3BB-F86F-4BC6-938D-5E8C7D859ACC}" presName="composite" presStyleCnt="0"/>
      <dgm:spPr/>
      <dgm:t>
        <a:bodyPr/>
        <a:lstStyle/>
        <a:p>
          <a:endParaRPr lang="en-US"/>
        </a:p>
      </dgm:t>
    </dgm:pt>
    <dgm:pt modelId="{E86D5075-44F0-417A-807C-CE37460A8B1B}" type="pres">
      <dgm:prSet presAssocID="{A9D7E3BB-F86F-4BC6-938D-5E8C7D859ACC}" presName="parTx" presStyleLbl="alignNode1" presStyleIdx="1" presStyleCnt="2">
        <dgm:presLayoutVars>
          <dgm:chMax val="0"/>
          <dgm:chPref val="0"/>
          <dgm:bulletEnabled val="1"/>
        </dgm:presLayoutVars>
      </dgm:prSet>
      <dgm:spPr/>
      <dgm:t>
        <a:bodyPr/>
        <a:lstStyle/>
        <a:p>
          <a:endParaRPr lang="en-US"/>
        </a:p>
      </dgm:t>
    </dgm:pt>
    <dgm:pt modelId="{426DA200-8E70-48BE-BB6E-B1C633C07DAC}" type="pres">
      <dgm:prSet presAssocID="{A9D7E3BB-F86F-4BC6-938D-5E8C7D859ACC}" presName="desTx" presStyleLbl="alignAccFollowNode1" presStyleIdx="1" presStyleCnt="2">
        <dgm:presLayoutVars>
          <dgm:bulletEnabled val="1"/>
        </dgm:presLayoutVars>
      </dgm:prSet>
      <dgm:spPr/>
      <dgm:t>
        <a:bodyPr/>
        <a:lstStyle/>
        <a:p>
          <a:endParaRPr lang="en-US"/>
        </a:p>
      </dgm:t>
    </dgm:pt>
  </dgm:ptLst>
  <dgm:cxnLst>
    <dgm:cxn modelId="{CF36A865-D40E-487E-BFA4-779D8C4C8D2E}" srcId="{A9D7E3BB-F86F-4BC6-938D-5E8C7D859ACC}" destId="{02EEA319-C7E0-4B77-9C52-0F5876C63CE5}" srcOrd="3" destOrd="0" parTransId="{2412A3C6-F68F-4646-B5EC-7B2BD0200BD8}" sibTransId="{E96C2179-7D0A-4B4B-9908-9B0ECE57CDFC}"/>
    <dgm:cxn modelId="{031CA2C4-34A4-41EF-A4CE-93D4E5A958D1}" type="presOf" srcId="{339AB490-1C7D-42EE-AA2C-AA107CFCBBEB}" destId="{426DA200-8E70-48BE-BB6E-B1C633C07DAC}" srcOrd="0" destOrd="1" presId="urn:microsoft.com/office/officeart/2005/8/layout/hList1"/>
    <dgm:cxn modelId="{4B41AAFD-EC25-4A1D-89B7-480DEF9CFAAE}" srcId="{6DA4A349-80DB-4809-88BF-800C8B2B642E}" destId="{2D51CD49-A0EE-4354-9B55-5FA34D782812}" srcOrd="2" destOrd="0" parTransId="{8F5877E9-AE82-45E2-BE85-3BB76EE10E3D}" sibTransId="{E9EFA040-5A9E-4CE0-B1EE-430987251747}"/>
    <dgm:cxn modelId="{A0E96D8C-6E53-497F-B56F-2F4B77D84613}" type="presOf" srcId="{2D51CD49-A0EE-4354-9B55-5FA34D782812}" destId="{66A497A3-4C30-4CA6-8A27-4239C016D9BC}" srcOrd="0" destOrd="2" presId="urn:microsoft.com/office/officeart/2005/8/layout/hList1"/>
    <dgm:cxn modelId="{43FEF38D-F738-4B05-9C1F-1C85D684E19F}" srcId="{2F0681D4-2664-430A-A795-2B29D0B3C93E}" destId="{A9D7E3BB-F86F-4BC6-938D-5E8C7D859ACC}" srcOrd="1" destOrd="0" parTransId="{1A14CA31-AB8D-4700-82A2-C12A482822D5}" sibTransId="{985D849E-34D8-49D9-B186-7F856F83AE31}"/>
    <dgm:cxn modelId="{B913EFA9-CF21-4954-9AE6-BCAB4F6944AA}" srcId="{A9D7E3BB-F86F-4BC6-938D-5E8C7D859ACC}" destId="{F86AA674-409D-43D5-8A1B-714D743B1E33}" srcOrd="2" destOrd="0" parTransId="{FB9681A1-72CC-48AD-920F-0118B27C4B36}" sibTransId="{6FF43610-A931-46BA-9D0E-143536EECE2D}"/>
    <dgm:cxn modelId="{C32AA305-EA31-409B-8B23-1A1C41274D90}" srcId="{6DA4A349-80DB-4809-88BF-800C8B2B642E}" destId="{A874317F-EAAD-48B5-B66E-50A6E5A444F7}" srcOrd="3" destOrd="0" parTransId="{A5567AB1-A4D0-441D-BC23-EC634E7E777F}" sibTransId="{4423979E-173A-4A00-8BF2-3FD1AE4C25F7}"/>
    <dgm:cxn modelId="{867C76DA-051C-4E54-A3BA-F6944CE394E3}" srcId="{A9D7E3BB-F86F-4BC6-938D-5E8C7D859ACC}" destId="{339AB490-1C7D-42EE-AA2C-AA107CFCBBEB}" srcOrd="1" destOrd="0" parTransId="{0848C741-C2E0-4D2C-B84D-6E5D560DF5DB}" sibTransId="{05BCA957-9F6D-430E-ACA2-F67BAF9BD18F}"/>
    <dgm:cxn modelId="{87CE3CD5-58E1-4B28-A604-0A390BCE1C03}" srcId="{2F0681D4-2664-430A-A795-2B29D0B3C93E}" destId="{6DA4A349-80DB-4809-88BF-800C8B2B642E}" srcOrd="0" destOrd="0" parTransId="{29C728A3-3818-459D-BFF8-DAD1980BE552}" sibTransId="{0F5F06B6-3A38-4075-A51F-502E382D7351}"/>
    <dgm:cxn modelId="{9E4E92DE-DB60-4D64-A51A-E9B84409BDAC}" srcId="{6DA4A349-80DB-4809-88BF-800C8B2B642E}" destId="{EF848EA3-32F2-4123-BADB-E4BEAA443579}" srcOrd="0" destOrd="0" parTransId="{50A27369-584B-4EB5-A909-70650014A08D}" sibTransId="{F2362E7F-61B0-4C31-A130-CE26CFACDD2A}"/>
    <dgm:cxn modelId="{49F2AC68-5A97-4776-8853-8ADD3D9BFEDD}" type="presOf" srcId="{3027DCCF-4D08-4462-9D87-AB44C7BD3310}" destId="{426DA200-8E70-48BE-BB6E-B1C633C07DAC}" srcOrd="0" destOrd="0" presId="urn:microsoft.com/office/officeart/2005/8/layout/hList1"/>
    <dgm:cxn modelId="{D8FF9348-D5E4-4FE0-BA4F-411083A8C145}" type="presOf" srcId="{F86AA674-409D-43D5-8A1B-714D743B1E33}" destId="{426DA200-8E70-48BE-BB6E-B1C633C07DAC}" srcOrd="0" destOrd="2" presId="urn:microsoft.com/office/officeart/2005/8/layout/hList1"/>
    <dgm:cxn modelId="{8B132509-ABBA-4315-BE28-7A3082F09808}" type="presOf" srcId="{A874317F-EAAD-48B5-B66E-50A6E5A444F7}" destId="{66A497A3-4C30-4CA6-8A27-4239C016D9BC}" srcOrd="0" destOrd="3" presId="urn:microsoft.com/office/officeart/2005/8/layout/hList1"/>
    <dgm:cxn modelId="{94C3281D-A503-4A79-BF4A-01807A8CDB34}" srcId="{6DA4A349-80DB-4809-88BF-800C8B2B642E}" destId="{6A7DA464-7E8D-46F9-A220-1CCC73B46F30}" srcOrd="4" destOrd="0" parTransId="{C165B85F-662C-4506-A96F-14DB08871148}" sibTransId="{4EA9D944-4FE2-46A6-99A8-E0CAB6BFA976}"/>
    <dgm:cxn modelId="{59B057C9-697F-40D4-AC52-7534FF691DF3}" srcId="{A9D7E3BB-F86F-4BC6-938D-5E8C7D859ACC}" destId="{3027DCCF-4D08-4462-9D87-AB44C7BD3310}" srcOrd="0" destOrd="0" parTransId="{EACBA554-2FFA-4B28-99E1-305E631F6079}" sibTransId="{47855016-B508-4949-AA8A-6B987A276ED6}"/>
    <dgm:cxn modelId="{AB61C8EF-269B-4902-9FD1-97346E5AA002}" type="presOf" srcId="{34838D0F-C899-4317-80BE-FA8F9418BB08}" destId="{66A497A3-4C30-4CA6-8A27-4239C016D9BC}" srcOrd="0" destOrd="1" presId="urn:microsoft.com/office/officeart/2005/8/layout/hList1"/>
    <dgm:cxn modelId="{56EAD41A-2B51-4A4C-B134-5C3965CD5952}" type="presOf" srcId="{6DA4A349-80DB-4809-88BF-800C8B2B642E}" destId="{1A4A30CC-BC60-4140-9492-F4CCE68B6DE8}" srcOrd="0" destOrd="0" presId="urn:microsoft.com/office/officeart/2005/8/layout/hList1"/>
    <dgm:cxn modelId="{3D6F87CF-A308-4167-933E-15EE9EBE8ADA}" type="presOf" srcId="{EF848EA3-32F2-4123-BADB-E4BEAA443579}" destId="{66A497A3-4C30-4CA6-8A27-4239C016D9BC}" srcOrd="0" destOrd="0" presId="urn:microsoft.com/office/officeart/2005/8/layout/hList1"/>
    <dgm:cxn modelId="{D10946A6-4CF9-45ED-8E7A-D2A488DD57AA}" srcId="{6DA4A349-80DB-4809-88BF-800C8B2B642E}" destId="{34838D0F-C899-4317-80BE-FA8F9418BB08}" srcOrd="1" destOrd="0" parTransId="{84AF54DD-C0D5-4C47-AE17-16BBD6129BAD}" sibTransId="{1350BD7F-F6AE-4D79-A7C4-84835191D56B}"/>
    <dgm:cxn modelId="{AF8630A9-31B8-4DD9-BB82-041854ACFA31}" type="presOf" srcId="{02EEA319-C7E0-4B77-9C52-0F5876C63CE5}" destId="{426DA200-8E70-48BE-BB6E-B1C633C07DAC}" srcOrd="0" destOrd="3" presId="urn:microsoft.com/office/officeart/2005/8/layout/hList1"/>
    <dgm:cxn modelId="{621B07CF-A8DB-45BD-B3B3-2BE0366C08CF}" type="presOf" srcId="{6A7DA464-7E8D-46F9-A220-1CCC73B46F30}" destId="{66A497A3-4C30-4CA6-8A27-4239C016D9BC}" srcOrd="0" destOrd="4" presId="urn:microsoft.com/office/officeart/2005/8/layout/hList1"/>
    <dgm:cxn modelId="{A4C8A99C-CFB6-4C2E-8B1C-85FE63BAD732}" type="presOf" srcId="{A9D7E3BB-F86F-4BC6-938D-5E8C7D859ACC}" destId="{E86D5075-44F0-417A-807C-CE37460A8B1B}" srcOrd="0" destOrd="0" presId="urn:microsoft.com/office/officeart/2005/8/layout/hList1"/>
    <dgm:cxn modelId="{B9F66153-3ECD-4E4B-A52B-6782A1B41624}" type="presOf" srcId="{2F0681D4-2664-430A-A795-2B29D0B3C93E}" destId="{5DD8CFA9-CAA8-4710-AF9F-5AC1D08DA86C}" srcOrd="0" destOrd="0" presId="urn:microsoft.com/office/officeart/2005/8/layout/hList1"/>
    <dgm:cxn modelId="{8F295789-55B9-4A1F-8530-C182C981ADD7}" type="presParOf" srcId="{5DD8CFA9-CAA8-4710-AF9F-5AC1D08DA86C}" destId="{323E7E3E-49DE-4B85-8D78-781A89643B4C}" srcOrd="0" destOrd="0" presId="urn:microsoft.com/office/officeart/2005/8/layout/hList1"/>
    <dgm:cxn modelId="{A908EA5D-C025-4613-8D06-808641E2F9B7}" type="presParOf" srcId="{323E7E3E-49DE-4B85-8D78-781A89643B4C}" destId="{1A4A30CC-BC60-4140-9492-F4CCE68B6DE8}" srcOrd="0" destOrd="0" presId="urn:microsoft.com/office/officeart/2005/8/layout/hList1"/>
    <dgm:cxn modelId="{4D6FC574-094E-4A56-84B1-C3A274AD3D49}" type="presParOf" srcId="{323E7E3E-49DE-4B85-8D78-781A89643B4C}" destId="{66A497A3-4C30-4CA6-8A27-4239C016D9BC}" srcOrd="1" destOrd="0" presId="urn:microsoft.com/office/officeart/2005/8/layout/hList1"/>
    <dgm:cxn modelId="{3199DF6B-FE09-4E47-A3DD-20E722E90C6D}" type="presParOf" srcId="{5DD8CFA9-CAA8-4710-AF9F-5AC1D08DA86C}" destId="{23B999BD-E12E-4D54-9EDE-2814F17A7517}" srcOrd="1" destOrd="0" presId="urn:microsoft.com/office/officeart/2005/8/layout/hList1"/>
    <dgm:cxn modelId="{499BEF25-AC00-48FA-BB4C-588D37FE67D9}" type="presParOf" srcId="{5DD8CFA9-CAA8-4710-AF9F-5AC1D08DA86C}" destId="{59B00408-CFF7-4776-B8AA-6D0CF67E5B61}" srcOrd="2" destOrd="0" presId="urn:microsoft.com/office/officeart/2005/8/layout/hList1"/>
    <dgm:cxn modelId="{59D0872C-5205-4314-9A86-91A5F940C93F}" type="presParOf" srcId="{59B00408-CFF7-4776-B8AA-6D0CF67E5B61}" destId="{E86D5075-44F0-417A-807C-CE37460A8B1B}" srcOrd="0" destOrd="0" presId="urn:microsoft.com/office/officeart/2005/8/layout/hList1"/>
    <dgm:cxn modelId="{B1520F4E-F146-4FB5-9F17-99A3377439E7}" type="presParOf" srcId="{59B00408-CFF7-4776-B8AA-6D0CF67E5B61}" destId="{426DA200-8E70-48BE-BB6E-B1C633C07DA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49DC4437-E1D1-42A1-9EA6-F44F40EEB186}" type="doc">
      <dgm:prSet loTypeId="urn:microsoft.com/office/officeart/2005/8/layout/target2" loCatId="relationship" qsTypeId="urn:microsoft.com/office/officeart/2005/8/quickstyle/3d5" qsCatId="3D" csTypeId="urn:microsoft.com/office/officeart/2005/8/colors/accent1_2" csCatId="accent1" phldr="1"/>
      <dgm:spPr/>
      <dgm:t>
        <a:bodyPr/>
        <a:lstStyle/>
        <a:p>
          <a:endParaRPr lang="en-US"/>
        </a:p>
      </dgm:t>
    </dgm:pt>
    <dgm:pt modelId="{0AEBA14A-48EB-4BC0-B130-98FDF66512E6}">
      <dgm:prSet custT="1"/>
      <dgm:spPr>
        <a:solidFill>
          <a:srgbClr val="146664"/>
        </a:solidFill>
      </dgm:spPr>
      <dgm:t>
        <a:bodyPr/>
        <a:lstStyle/>
        <a:p>
          <a:pPr rtl="0"/>
          <a:r>
            <a:rPr lang="en-US" sz="2400" b="1" smtClean="0"/>
            <a:t>Five plans are prepared: </a:t>
          </a:r>
          <a:endParaRPr lang="en-US" sz="2400" b="1"/>
        </a:p>
      </dgm:t>
    </dgm:pt>
    <dgm:pt modelId="{C5BC7C0F-3E55-425D-8657-06B14D486924}" type="parTrans" cxnId="{0512FF68-C370-4386-BB45-69EA02229271}">
      <dgm:prSet/>
      <dgm:spPr/>
      <dgm:t>
        <a:bodyPr/>
        <a:lstStyle/>
        <a:p>
          <a:endParaRPr lang="en-US"/>
        </a:p>
      </dgm:t>
    </dgm:pt>
    <dgm:pt modelId="{2952D0AC-E07B-41AE-8A85-9682A22129D6}" type="sibTrans" cxnId="{0512FF68-C370-4386-BB45-69EA02229271}">
      <dgm:prSet/>
      <dgm:spPr/>
      <dgm:t>
        <a:bodyPr/>
        <a:lstStyle/>
        <a:p>
          <a:endParaRPr lang="en-US"/>
        </a:p>
      </dgm:t>
    </dgm:pt>
    <dgm:pt modelId="{1F92CC8C-0AE3-471F-A36F-AFA3238DD2E6}">
      <dgm:prSet/>
      <dgm:spPr>
        <a:solidFill>
          <a:schemeClr val="bg1">
            <a:alpha val="70000"/>
          </a:schemeClr>
        </a:solidFill>
      </dgm:spPr>
      <dgm:t>
        <a:bodyPr/>
        <a:lstStyle/>
        <a:p>
          <a:pPr rtl="0"/>
          <a:r>
            <a:rPr lang="en-US" b="1" smtClean="0"/>
            <a:t>Communication Plan </a:t>
          </a:r>
          <a:endParaRPr lang="en-US"/>
        </a:p>
      </dgm:t>
    </dgm:pt>
    <dgm:pt modelId="{28190050-E0F0-42BA-B01D-5C2F5492508F}" type="parTrans" cxnId="{ECAC4BA5-9199-451F-A81A-93E4F647A076}">
      <dgm:prSet/>
      <dgm:spPr/>
      <dgm:t>
        <a:bodyPr/>
        <a:lstStyle/>
        <a:p>
          <a:endParaRPr lang="en-US"/>
        </a:p>
      </dgm:t>
    </dgm:pt>
    <dgm:pt modelId="{576A1BC8-E3B3-4D60-9A1D-E6EE7F75A6E3}" type="sibTrans" cxnId="{ECAC4BA5-9199-451F-A81A-93E4F647A076}">
      <dgm:prSet/>
      <dgm:spPr/>
      <dgm:t>
        <a:bodyPr/>
        <a:lstStyle/>
        <a:p>
          <a:endParaRPr lang="en-US"/>
        </a:p>
      </dgm:t>
    </dgm:pt>
    <dgm:pt modelId="{13308751-CDB8-478B-A83E-9B1967C46BA5}">
      <dgm:prSet/>
      <dgm:spPr>
        <a:solidFill>
          <a:schemeClr val="bg1">
            <a:alpha val="70000"/>
          </a:schemeClr>
        </a:solidFill>
      </dgm:spPr>
      <dgm:t>
        <a:bodyPr/>
        <a:lstStyle/>
        <a:p>
          <a:pPr rtl="0"/>
          <a:r>
            <a:rPr lang="en-US" b="1" smtClean="0"/>
            <a:t>Sponsor plan</a:t>
          </a:r>
          <a:endParaRPr lang="en-US"/>
        </a:p>
      </dgm:t>
    </dgm:pt>
    <dgm:pt modelId="{532F2886-A047-4BC5-9901-E2B107FCABC9}" type="parTrans" cxnId="{03CE2134-7FF0-4DDF-952B-0D0BA45A354B}">
      <dgm:prSet/>
      <dgm:spPr/>
      <dgm:t>
        <a:bodyPr/>
        <a:lstStyle/>
        <a:p>
          <a:endParaRPr lang="en-US"/>
        </a:p>
      </dgm:t>
    </dgm:pt>
    <dgm:pt modelId="{4E33C24A-1F22-471A-9483-C5ED034EE4E0}" type="sibTrans" cxnId="{03CE2134-7FF0-4DDF-952B-0D0BA45A354B}">
      <dgm:prSet/>
      <dgm:spPr/>
      <dgm:t>
        <a:bodyPr/>
        <a:lstStyle/>
        <a:p>
          <a:endParaRPr lang="en-US"/>
        </a:p>
      </dgm:t>
    </dgm:pt>
    <dgm:pt modelId="{1BC2DE1E-D970-4432-BCEF-7344FCBA52FA}">
      <dgm:prSet/>
      <dgm:spPr>
        <a:solidFill>
          <a:schemeClr val="bg1">
            <a:alpha val="70000"/>
          </a:schemeClr>
        </a:solidFill>
      </dgm:spPr>
      <dgm:t>
        <a:bodyPr/>
        <a:lstStyle/>
        <a:p>
          <a:pPr rtl="0"/>
          <a:r>
            <a:rPr lang="en-US" b="1" smtClean="0"/>
            <a:t>Coaching plan</a:t>
          </a:r>
          <a:endParaRPr lang="en-US"/>
        </a:p>
      </dgm:t>
    </dgm:pt>
    <dgm:pt modelId="{9D5E784E-D5E1-4BD2-8822-8C10C51829A6}" type="parTrans" cxnId="{E0E050FD-5E70-408E-8E8D-64CF0DDFC892}">
      <dgm:prSet/>
      <dgm:spPr/>
      <dgm:t>
        <a:bodyPr/>
        <a:lstStyle/>
        <a:p>
          <a:endParaRPr lang="en-US"/>
        </a:p>
      </dgm:t>
    </dgm:pt>
    <dgm:pt modelId="{3E6B4802-C157-4731-8A32-00251717B6F9}" type="sibTrans" cxnId="{E0E050FD-5E70-408E-8E8D-64CF0DDFC892}">
      <dgm:prSet/>
      <dgm:spPr/>
      <dgm:t>
        <a:bodyPr/>
        <a:lstStyle/>
        <a:p>
          <a:endParaRPr lang="en-US"/>
        </a:p>
      </dgm:t>
    </dgm:pt>
    <dgm:pt modelId="{AEADC176-6075-4598-AC68-48AAA4D5679E}">
      <dgm:prSet/>
      <dgm:spPr>
        <a:solidFill>
          <a:schemeClr val="bg1">
            <a:alpha val="70000"/>
          </a:schemeClr>
        </a:solidFill>
      </dgm:spPr>
      <dgm:t>
        <a:bodyPr/>
        <a:lstStyle/>
        <a:p>
          <a:pPr rtl="0"/>
          <a:r>
            <a:rPr lang="en-US" b="1" smtClean="0"/>
            <a:t>Resistance management Plan</a:t>
          </a:r>
          <a:endParaRPr lang="en-US"/>
        </a:p>
      </dgm:t>
    </dgm:pt>
    <dgm:pt modelId="{01F4DC00-C593-494C-B401-83838D1F9BC6}" type="parTrans" cxnId="{814D435C-2ECE-476A-B9CA-A237FAB1F16D}">
      <dgm:prSet/>
      <dgm:spPr/>
      <dgm:t>
        <a:bodyPr/>
        <a:lstStyle/>
        <a:p>
          <a:endParaRPr lang="en-US"/>
        </a:p>
      </dgm:t>
    </dgm:pt>
    <dgm:pt modelId="{59ED6134-08B1-4A99-B6CC-55FD9206166A}" type="sibTrans" cxnId="{814D435C-2ECE-476A-B9CA-A237FAB1F16D}">
      <dgm:prSet/>
      <dgm:spPr/>
      <dgm:t>
        <a:bodyPr/>
        <a:lstStyle/>
        <a:p>
          <a:endParaRPr lang="en-US"/>
        </a:p>
      </dgm:t>
    </dgm:pt>
    <dgm:pt modelId="{CD46B012-650B-4D69-9AEE-321C1287FA74}">
      <dgm:prSet/>
      <dgm:spPr>
        <a:solidFill>
          <a:schemeClr val="bg1">
            <a:alpha val="70000"/>
          </a:schemeClr>
        </a:solidFill>
      </dgm:spPr>
      <dgm:t>
        <a:bodyPr/>
        <a:lstStyle/>
        <a:p>
          <a:pPr rtl="0"/>
          <a:r>
            <a:rPr lang="en-US" b="1" smtClean="0"/>
            <a:t>Training Plan </a:t>
          </a:r>
          <a:endParaRPr lang="en-US"/>
        </a:p>
      </dgm:t>
    </dgm:pt>
    <dgm:pt modelId="{D6FD63B2-3D1D-4CCD-8FA5-A6C124551A27}" type="parTrans" cxnId="{6ED0A3E0-AAA5-46ED-A4C6-1FBA3A321461}">
      <dgm:prSet/>
      <dgm:spPr/>
      <dgm:t>
        <a:bodyPr/>
        <a:lstStyle/>
        <a:p>
          <a:endParaRPr lang="en-US"/>
        </a:p>
      </dgm:t>
    </dgm:pt>
    <dgm:pt modelId="{4354C82A-4294-41B6-B27E-219E1A7A8825}" type="sibTrans" cxnId="{6ED0A3E0-AAA5-46ED-A4C6-1FBA3A321461}">
      <dgm:prSet/>
      <dgm:spPr/>
      <dgm:t>
        <a:bodyPr/>
        <a:lstStyle/>
        <a:p>
          <a:endParaRPr lang="en-US"/>
        </a:p>
      </dgm:t>
    </dgm:pt>
    <dgm:pt modelId="{87D7FFB8-DB6C-496F-AEFA-D045EA4A935F}" type="pres">
      <dgm:prSet presAssocID="{49DC4437-E1D1-42A1-9EA6-F44F40EEB186}" presName="Name0" presStyleCnt="0">
        <dgm:presLayoutVars>
          <dgm:chMax val="3"/>
          <dgm:chPref val="1"/>
          <dgm:dir/>
          <dgm:animLvl val="lvl"/>
          <dgm:resizeHandles/>
        </dgm:presLayoutVars>
      </dgm:prSet>
      <dgm:spPr/>
      <dgm:t>
        <a:bodyPr/>
        <a:lstStyle/>
        <a:p>
          <a:pPr rtl="1"/>
          <a:endParaRPr lang="ar-AE"/>
        </a:p>
      </dgm:t>
    </dgm:pt>
    <dgm:pt modelId="{D7FC481D-F1CC-4E90-8038-E9D48DE5225C}" type="pres">
      <dgm:prSet presAssocID="{49DC4437-E1D1-42A1-9EA6-F44F40EEB186}" presName="outerBox" presStyleCnt="0"/>
      <dgm:spPr/>
      <dgm:t>
        <a:bodyPr/>
        <a:lstStyle/>
        <a:p>
          <a:pPr rtl="1"/>
          <a:endParaRPr lang="ar-AE"/>
        </a:p>
      </dgm:t>
    </dgm:pt>
    <dgm:pt modelId="{2E6E8F44-1CF4-4925-8B1C-A9CA4CB68AFB}" type="pres">
      <dgm:prSet presAssocID="{49DC4437-E1D1-42A1-9EA6-F44F40EEB186}" presName="outerBoxParent" presStyleLbl="node1" presStyleIdx="0" presStyleCnt="1"/>
      <dgm:spPr/>
      <dgm:t>
        <a:bodyPr/>
        <a:lstStyle/>
        <a:p>
          <a:pPr rtl="1"/>
          <a:endParaRPr lang="ar-AE"/>
        </a:p>
      </dgm:t>
    </dgm:pt>
    <dgm:pt modelId="{3103C560-94FD-4FF0-AC76-675A8E74722B}" type="pres">
      <dgm:prSet presAssocID="{49DC4437-E1D1-42A1-9EA6-F44F40EEB186}" presName="outerBoxChildren" presStyleCnt="0"/>
      <dgm:spPr/>
      <dgm:t>
        <a:bodyPr/>
        <a:lstStyle/>
        <a:p>
          <a:pPr rtl="1"/>
          <a:endParaRPr lang="ar-AE"/>
        </a:p>
      </dgm:t>
    </dgm:pt>
    <dgm:pt modelId="{C4497986-548B-4EE8-AB98-AC860D7E8399}" type="pres">
      <dgm:prSet presAssocID="{1F92CC8C-0AE3-471F-A36F-AFA3238DD2E6}" presName="oChild" presStyleLbl="fgAcc1" presStyleIdx="0" presStyleCnt="5">
        <dgm:presLayoutVars>
          <dgm:bulletEnabled val="1"/>
        </dgm:presLayoutVars>
      </dgm:prSet>
      <dgm:spPr/>
      <dgm:t>
        <a:bodyPr/>
        <a:lstStyle/>
        <a:p>
          <a:pPr rtl="1"/>
          <a:endParaRPr lang="ar-AE"/>
        </a:p>
      </dgm:t>
    </dgm:pt>
    <dgm:pt modelId="{B55496A9-B484-4CDB-9F9A-620BBB1A01A4}" type="pres">
      <dgm:prSet presAssocID="{576A1BC8-E3B3-4D60-9A1D-E6EE7F75A6E3}" presName="outerSibTrans" presStyleCnt="0"/>
      <dgm:spPr/>
      <dgm:t>
        <a:bodyPr/>
        <a:lstStyle/>
        <a:p>
          <a:pPr rtl="1"/>
          <a:endParaRPr lang="ar-AE"/>
        </a:p>
      </dgm:t>
    </dgm:pt>
    <dgm:pt modelId="{AF8B0842-D7C0-4D8D-9B86-3260209101FF}" type="pres">
      <dgm:prSet presAssocID="{13308751-CDB8-478B-A83E-9B1967C46BA5}" presName="oChild" presStyleLbl="fgAcc1" presStyleIdx="1" presStyleCnt="5">
        <dgm:presLayoutVars>
          <dgm:bulletEnabled val="1"/>
        </dgm:presLayoutVars>
      </dgm:prSet>
      <dgm:spPr/>
      <dgm:t>
        <a:bodyPr/>
        <a:lstStyle/>
        <a:p>
          <a:pPr rtl="1"/>
          <a:endParaRPr lang="ar-AE"/>
        </a:p>
      </dgm:t>
    </dgm:pt>
    <dgm:pt modelId="{7BC05255-7BAF-424B-848A-FF421EDDB977}" type="pres">
      <dgm:prSet presAssocID="{4E33C24A-1F22-471A-9483-C5ED034EE4E0}" presName="outerSibTrans" presStyleCnt="0"/>
      <dgm:spPr/>
      <dgm:t>
        <a:bodyPr/>
        <a:lstStyle/>
        <a:p>
          <a:pPr rtl="1"/>
          <a:endParaRPr lang="ar-AE"/>
        </a:p>
      </dgm:t>
    </dgm:pt>
    <dgm:pt modelId="{B8839EF0-AC41-45F3-9147-5C659C17F6D2}" type="pres">
      <dgm:prSet presAssocID="{1BC2DE1E-D970-4432-BCEF-7344FCBA52FA}" presName="oChild" presStyleLbl="fgAcc1" presStyleIdx="2" presStyleCnt="5">
        <dgm:presLayoutVars>
          <dgm:bulletEnabled val="1"/>
        </dgm:presLayoutVars>
      </dgm:prSet>
      <dgm:spPr/>
      <dgm:t>
        <a:bodyPr/>
        <a:lstStyle/>
        <a:p>
          <a:pPr rtl="1"/>
          <a:endParaRPr lang="ar-AE"/>
        </a:p>
      </dgm:t>
    </dgm:pt>
    <dgm:pt modelId="{5099BCD1-F641-4A3E-B935-279CDE4B47E7}" type="pres">
      <dgm:prSet presAssocID="{3E6B4802-C157-4731-8A32-00251717B6F9}" presName="outerSibTrans" presStyleCnt="0"/>
      <dgm:spPr/>
      <dgm:t>
        <a:bodyPr/>
        <a:lstStyle/>
        <a:p>
          <a:pPr rtl="1"/>
          <a:endParaRPr lang="ar-AE"/>
        </a:p>
      </dgm:t>
    </dgm:pt>
    <dgm:pt modelId="{C4505151-26CB-4F56-807A-36A3A9A23B92}" type="pres">
      <dgm:prSet presAssocID="{AEADC176-6075-4598-AC68-48AAA4D5679E}" presName="oChild" presStyleLbl="fgAcc1" presStyleIdx="3" presStyleCnt="5">
        <dgm:presLayoutVars>
          <dgm:bulletEnabled val="1"/>
        </dgm:presLayoutVars>
      </dgm:prSet>
      <dgm:spPr/>
      <dgm:t>
        <a:bodyPr/>
        <a:lstStyle/>
        <a:p>
          <a:pPr rtl="1"/>
          <a:endParaRPr lang="ar-AE"/>
        </a:p>
      </dgm:t>
    </dgm:pt>
    <dgm:pt modelId="{3846BEC8-3379-47CD-9619-AF2394331E38}" type="pres">
      <dgm:prSet presAssocID="{59ED6134-08B1-4A99-B6CC-55FD9206166A}" presName="outerSibTrans" presStyleCnt="0"/>
      <dgm:spPr/>
      <dgm:t>
        <a:bodyPr/>
        <a:lstStyle/>
        <a:p>
          <a:pPr rtl="1"/>
          <a:endParaRPr lang="ar-AE"/>
        </a:p>
      </dgm:t>
    </dgm:pt>
    <dgm:pt modelId="{4307C3D2-60B1-48BD-B07E-24C5F2ECFF20}" type="pres">
      <dgm:prSet presAssocID="{CD46B012-650B-4D69-9AEE-321C1287FA74}" presName="oChild" presStyleLbl="fgAcc1" presStyleIdx="4" presStyleCnt="5">
        <dgm:presLayoutVars>
          <dgm:bulletEnabled val="1"/>
        </dgm:presLayoutVars>
      </dgm:prSet>
      <dgm:spPr/>
      <dgm:t>
        <a:bodyPr/>
        <a:lstStyle/>
        <a:p>
          <a:pPr rtl="1"/>
          <a:endParaRPr lang="ar-AE"/>
        </a:p>
      </dgm:t>
    </dgm:pt>
  </dgm:ptLst>
  <dgm:cxnLst>
    <dgm:cxn modelId="{9A7D86E6-9BF1-456B-ADA1-85A41DD8F853}" type="presOf" srcId="{AEADC176-6075-4598-AC68-48AAA4D5679E}" destId="{C4505151-26CB-4F56-807A-36A3A9A23B92}" srcOrd="0" destOrd="0" presId="urn:microsoft.com/office/officeart/2005/8/layout/target2"/>
    <dgm:cxn modelId="{21450C3C-9DFA-443F-81B9-24BC816079E2}" type="presOf" srcId="{13308751-CDB8-478B-A83E-9B1967C46BA5}" destId="{AF8B0842-D7C0-4D8D-9B86-3260209101FF}" srcOrd="0" destOrd="0" presId="urn:microsoft.com/office/officeart/2005/8/layout/target2"/>
    <dgm:cxn modelId="{101713FE-ACD1-4F1C-89E6-8BAAB6D197F8}" type="presOf" srcId="{49DC4437-E1D1-42A1-9EA6-F44F40EEB186}" destId="{87D7FFB8-DB6C-496F-AEFA-D045EA4A935F}" srcOrd="0" destOrd="0" presId="urn:microsoft.com/office/officeart/2005/8/layout/target2"/>
    <dgm:cxn modelId="{814D435C-2ECE-476A-B9CA-A237FAB1F16D}" srcId="{0AEBA14A-48EB-4BC0-B130-98FDF66512E6}" destId="{AEADC176-6075-4598-AC68-48AAA4D5679E}" srcOrd="3" destOrd="0" parTransId="{01F4DC00-C593-494C-B401-83838D1F9BC6}" sibTransId="{59ED6134-08B1-4A99-B6CC-55FD9206166A}"/>
    <dgm:cxn modelId="{5A7D5B17-605D-4277-9703-9761DB092496}" type="presOf" srcId="{CD46B012-650B-4D69-9AEE-321C1287FA74}" destId="{4307C3D2-60B1-48BD-B07E-24C5F2ECFF20}" srcOrd="0" destOrd="0" presId="urn:microsoft.com/office/officeart/2005/8/layout/target2"/>
    <dgm:cxn modelId="{76BB2061-B2FC-4E14-86CC-F0C2FB561D1A}" type="presOf" srcId="{0AEBA14A-48EB-4BC0-B130-98FDF66512E6}" destId="{2E6E8F44-1CF4-4925-8B1C-A9CA4CB68AFB}" srcOrd="0" destOrd="0" presId="urn:microsoft.com/office/officeart/2005/8/layout/target2"/>
    <dgm:cxn modelId="{CF3FE8F4-455F-4BC9-9622-CED38F0AE28C}" type="presOf" srcId="{1F92CC8C-0AE3-471F-A36F-AFA3238DD2E6}" destId="{C4497986-548B-4EE8-AB98-AC860D7E8399}" srcOrd="0" destOrd="0" presId="urn:microsoft.com/office/officeart/2005/8/layout/target2"/>
    <dgm:cxn modelId="{03CE2134-7FF0-4DDF-952B-0D0BA45A354B}" srcId="{0AEBA14A-48EB-4BC0-B130-98FDF66512E6}" destId="{13308751-CDB8-478B-A83E-9B1967C46BA5}" srcOrd="1" destOrd="0" parTransId="{532F2886-A047-4BC5-9901-E2B107FCABC9}" sibTransId="{4E33C24A-1F22-471A-9483-C5ED034EE4E0}"/>
    <dgm:cxn modelId="{0512FF68-C370-4386-BB45-69EA02229271}" srcId="{49DC4437-E1D1-42A1-9EA6-F44F40EEB186}" destId="{0AEBA14A-48EB-4BC0-B130-98FDF66512E6}" srcOrd="0" destOrd="0" parTransId="{C5BC7C0F-3E55-425D-8657-06B14D486924}" sibTransId="{2952D0AC-E07B-41AE-8A85-9682A22129D6}"/>
    <dgm:cxn modelId="{E0E050FD-5E70-408E-8E8D-64CF0DDFC892}" srcId="{0AEBA14A-48EB-4BC0-B130-98FDF66512E6}" destId="{1BC2DE1E-D970-4432-BCEF-7344FCBA52FA}" srcOrd="2" destOrd="0" parTransId="{9D5E784E-D5E1-4BD2-8822-8C10C51829A6}" sibTransId="{3E6B4802-C157-4731-8A32-00251717B6F9}"/>
    <dgm:cxn modelId="{ECAC4BA5-9199-451F-A81A-93E4F647A076}" srcId="{0AEBA14A-48EB-4BC0-B130-98FDF66512E6}" destId="{1F92CC8C-0AE3-471F-A36F-AFA3238DD2E6}" srcOrd="0" destOrd="0" parTransId="{28190050-E0F0-42BA-B01D-5C2F5492508F}" sibTransId="{576A1BC8-E3B3-4D60-9A1D-E6EE7F75A6E3}"/>
    <dgm:cxn modelId="{6ED0A3E0-AAA5-46ED-A4C6-1FBA3A321461}" srcId="{0AEBA14A-48EB-4BC0-B130-98FDF66512E6}" destId="{CD46B012-650B-4D69-9AEE-321C1287FA74}" srcOrd="4" destOrd="0" parTransId="{D6FD63B2-3D1D-4CCD-8FA5-A6C124551A27}" sibTransId="{4354C82A-4294-41B6-B27E-219E1A7A8825}"/>
    <dgm:cxn modelId="{DE783081-DE7B-47C9-9157-63655CAC04DB}" type="presOf" srcId="{1BC2DE1E-D970-4432-BCEF-7344FCBA52FA}" destId="{B8839EF0-AC41-45F3-9147-5C659C17F6D2}" srcOrd="0" destOrd="0" presId="urn:microsoft.com/office/officeart/2005/8/layout/target2"/>
    <dgm:cxn modelId="{3C6D7E91-5E5D-4C7C-8388-7A6AF596AF71}" type="presParOf" srcId="{87D7FFB8-DB6C-496F-AEFA-D045EA4A935F}" destId="{D7FC481D-F1CC-4E90-8038-E9D48DE5225C}" srcOrd="0" destOrd="0" presId="urn:microsoft.com/office/officeart/2005/8/layout/target2"/>
    <dgm:cxn modelId="{6A1C4848-A95B-4575-A0DA-777F455D38CD}" type="presParOf" srcId="{D7FC481D-F1CC-4E90-8038-E9D48DE5225C}" destId="{2E6E8F44-1CF4-4925-8B1C-A9CA4CB68AFB}" srcOrd="0" destOrd="0" presId="urn:microsoft.com/office/officeart/2005/8/layout/target2"/>
    <dgm:cxn modelId="{9353AE15-6DDF-4DE2-9F31-16A99422B7FA}" type="presParOf" srcId="{D7FC481D-F1CC-4E90-8038-E9D48DE5225C}" destId="{3103C560-94FD-4FF0-AC76-675A8E74722B}" srcOrd="1" destOrd="0" presId="urn:microsoft.com/office/officeart/2005/8/layout/target2"/>
    <dgm:cxn modelId="{30BE68B3-19A8-4BE3-B405-B3AAA3F17A4D}" type="presParOf" srcId="{3103C560-94FD-4FF0-AC76-675A8E74722B}" destId="{C4497986-548B-4EE8-AB98-AC860D7E8399}" srcOrd="0" destOrd="0" presId="urn:microsoft.com/office/officeart/2005/8/layout/target2"/>
    <dgm:cxn modelId="{A40964B5-FB97-4257-A298-3120E6A742FB}" type="presParOf" srcId="{3103C560-94FD-4FF0-AC76-675A8E74722B}" destId="{B55496A9-B484-4CDB-9F9A-620BBB1A01A4}" srcOrd="1" destOrd="0" presId="urn:microsoft.com/office/officeart/2005/8/layout/target2"/>
    <dgm:cxn modelId="{63A5FD85-BB33-4CD0-9EAC-45285FC69118}" type="presParOf" srcId="{3103C560-94FD-4FF0-AC76-675A8E74722B}" destId="{AF8B0842-D7C0-4D8D-9B86-3260209101FF}" srcOrd="2" destOrd="0" presId="urn:microsoft.com/office/officeart/2005/8/layout/target2"/>
    <dgm:cxn modelId="{B1C1490F-D9CF-496D-ABF1-A7DF5E920F49}" type="presParOf" srcId="{3103C560-94FD-4FF0-AC76-675A8E74722B}" destId="{7BC05255-7BAF-424B-848A-FF421EDDB977}" srcOrd="3" destOrd="0" presId="urn:microsoft.com/office/officeart/2005/8/layout/target2"/>
    <dgm:cxn modelId="{335DDD25-768D-47EB-9B90-A4061C6C3737}" type="presParOf" srcId="{3103C560-94FD-4FF0-AC76-675A8E74722B}" destId="{B8839EF0-AC41-45F3-9147-5C659C17F6D2}" srcOrd="4" destOrd="0" presId="urn:microsoft.com/office/officeart/2005/8/layout/target2"/>
    <dgm:cxn modelId="{41D150C2-AE55-4674-BAE8-F066206EB95A}" type="presParOf" srcId="{3103C560-94FD-4FF0-AC76-675A8E74722B}" destId="{5099BCD1-F641-4A3E-B935-279CDE4B47E7}" srcOrd="5" destOrd="0" presId="urn:microsoft.com/office/officeart/2005/8/layout/target2"/>
    <dgm:cxn modelId="{4D206229-68EC-4409-9548-BC9ABE39375B}" type="presParOf" srcId="{3103C560-94FD-4FF0-AC76-675A8E74722B}" destId="{C4505151-26CB-4F56-807A-36A3A9A23B92}" srcOrd="6" destOrd="0" presId="urn:microsoft.com/office/officeart/2005/8/layout/target2"/>
    <dgm:cxn modelId="{6ED1D076-AF17-4590-93D7-F1914827AA2E}" type="presParOf" srcId="{3103C560-94FD-4FF0-AC76-675A8E74722B}" destId="{3846BEC8-3379-47CD-9619-AF2394331E38}" srcOrd="7" destOrd="0" presId="urn:microsoft.com/office/officeart/2005/8/layout/target2"/>
    <dgm:cxn modelId="{2FAFE584-51D7-4583-B302-C7C99865AC17}" type="presParOf" srcId="{3103C560-94FD-4FF0-AC76-675A8E74722B}" destId="{4307C3D2-60B1-48BD-B07E-24C5F2ECFF20}" srcOrd="8"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F16093-E5A0-4FF6-A6D1-468BE899A1E5}" type="doc">
      <dgm:prSet loTypeId="urn:microsoft.com/office/officeart/2005/8/layout/target2" loCatId="relationship" qsTypeId="urn:microsoft.com/office/officeart/2005/8/quickstyle/3d9" qsCatId="3D" csTypeId="urn:microsoft.com/office/officeart/2005/8/colors/accent1_2" csCatId="accent1" phldr="1"/>
      <dgm:spPr/>
      <dgm:t>
        <a:bodyPr/>
        <a:lstStyle/>
        <a:p>
          <a:endParaRPr lang="en-US"/>
        </a:p>
      </dgm:t>
    </dgm:pt>
    <dgm:pt modelId="{82BC8BD6-33CD-4DD6-926A-103972B1CB5C}">
      <dgm:prSet custT="1"/>
      <dgm:spPr>
        <a:solidFill>
          <a:srgbClr val="146664"/>
        </a:solidFill>
      </dgm:spPr>
      <dgm:t>
        <a:bodyPr/>
        <a:lstStyle/>
        <a:p>
          <a:pPr rtl="0"/>
          <a:r>
            <a:rPr lang="en-US" sz="2400" b="1" dirty="0" smtClean="0"/>
            <a:t>Audience are grouped in 5 groups:</a:t>
          </a:r>
          <a:endParaRPr lang="en-US" sz="2400" b="1" dirty="0"/>
        </a:p>
      </dgm:t>
    </dgm:pt>
    <dgm:pt modelId="{C8E697FD-FE87-4D4F-A7C9-0EB1076F5039}" type="parTrans" cxnId="{1AFD0884-1B13-4602-A70F-55F20DC9BEE1}">
      <dgm:prSet/>
      <dgm:spPr/>
      <dgm:t>
        <a:bodyPr/>
        <a:lstStyle/>
        <a:p>
          <a:endParaRPr lang="en-US"/>
        </a:p>
      </dgm:t>
    </dgm:pt>
    <dgm:pt modelId="{CD53B4C5-CAA9-4446-BD99-1529AF71D776}" type="sibTrans" cxnId="{1AFD0884-1B13-4602-A70F-55F20DC9BEE1}">
      <dgm:prSet/>
      <dgm:spPr/>
      <dgm:t>
        <a:bodyPr/>
        <a:lstStyle/>
        <a:p>
          <a:endParaRPr lang="en-US"/>
        </a:p>
      </dgm:t>
    </dgm:pt>
    <dgm:pt modelId="{298C1BB2-89E5-40C6-969E-72D5EE17C522}">
      <dgm:prSet custT="1"/>
      <dgm:spPr/>
      <dgm:t>
        <a:bodyPr anchor="t"/>
        <a:lstStyle/>
        <a:p>
          <a:pPr rtl="0"/>
          <a:r>
            <a:rPr lang="en-US" sz="2000" b="1" dirty="0" smtClean="0"/>
            <a:t>Top and senior management</a:t>
          </a:r>
          <a:endParaRPr lang="en-US" sz="2000" b="1" dirty="0"/>
        </a:p>
      </dgm:t>
    </dgm:pt>
    <dgm:pt modelId="{3AA23E93-B22F-4076-AC3D-5D63CB23E594}" type="parTrans" cxnId="{6FE33D6F-946D-4F56-9264-AF1B3CF319A4}">
      <dgm:prSet/>
      <dgm:spPr/>
      <dgm:t>
        <a:bodyPr/>
        <a:lstStyle/>
        <a:p>
          <a:endParaRPr lang="en-US"/>
        </a:p>
      </dgm:t>
    </dgm:pt>
    <dgm:pt modelId="{C2F4E607-9501-4E74-8724-7FAE2D1D1768}" type="sibTrans" cxnId="{6FE33D6F-946D-4F56-9264-AF1B3CF319A4}">
      <dgm:prSet/>
      <dgm:spPr/>
      <dgm:t>
        <a:bodyPr/>
        <a:lstStyle/>
        <a:p>
          <a:endParaRPr lang="en-US"/>
        </a:p>
      </dgm:t>
    </dgm:pt>
    <dgm:pt modelId="{D2DBE4E5-64D4-4B4D-A58F-ACC922A27421}">
      <dgm:prSet custT="1"/>
      <dgm:spPr/>
      <dgm:t>
        <a:bodyPr anchor="t"/>
        <a:lstStyle/>
        <a:p>
          <a:pPr rtl="0"/>
          <a:r>
            <a:rPr lang="en-US" sz="2000" b="1" dirty="0" smtClean="0"/>
            <a:t>Middle management and supervisors</a:t>
          </a:r>
          <a:endParaRPr lang="en-US" sz="2000" b="1" dirty="0"/>
        </a:p>
      </dgm:t>
    </dgm:pt>
    <dgm:pt modelId="{51376CD4-C7A4-41B6-BF0F-5550A0805B8D}" type="parTrans" cxnId="{52A99D06-5E1B-44AA-9C6F-C68A70015E34}">
      <dgm:prSet/>
      <dgm:spPr/>
      <dgm:t>
        <a:bodyPr/>
        <a:lstStyle/>
        <a:p>
          <a:endParaRPr lang="en-US"/>
        </a:p>
      </dgm:t>
    </dgm:pt>
    <dgm:pt modelId="{8417395F-FE2D-42F6-B450-5A54F750BEC7}" type="sibTrans" cxnId="{52A99D06-5E1B-44AA-9C6F-C68A70015E34}">
      <dgm:prSet/>
      <dgm:spPr/>
      <dgm:t>
        <a:bodyPr/>
        <a:lstStyle/>
        <a:p>
          <a:endParaRPr lang="en-US"/>
        </a:p>
      </dgm:t>
    </dgm:pt>
    <dgm:pt modelId="{EADBE77F-5812-431E-B083-482BFA5F18FA}">
      <dgm:prSet custT="1"/>
      <dgm:spPr/>
      <dgm:t>
        <a:bodyPr anchor="t"/>
        <a:lstStyle/>
        <a:p>
          <a:pPr rtl="0"/>
          <a:r>
            <a:rPr lang="en-US" sz="2000" b="1" dirty="0" smtClean="0"/>
            <a:t>Employees</a:t>
          </a:r>
          <a:endParaRPr lang="en-US" sz="2000" b="1" dirty="0"/>
        </a:p>
      </dgm:t>
    </dgm:pt>
    <dgm:pt modelId="{F02CF249-B279-4B1A-A734-B9458E101140}" type="parTrans" cxnId="{7E11646A-4224-44BF-8D02-4F7C55D33ECE}">
      <dgm:prSet/>
      <dgm:spPr/>
      <dgm:t>
        <a:bodyPr/>
        <a:lstStyle/>
        <a:p>
          <a:endParaRPr lang="en-US"/>
        </a:p>
      </dgm:t>
    </dgm:pt>
    <dgm:pt modelId="{331C57D1-11C7-4C8D-9B20-738522F19E53}" type="sibTrans" cxnId="{7E11646A-4224-44BF-8D02-4F7C55D33ECE}">
      <dgm:prSet/>
      <dgm:spPr/>
      <dgm:t>
        <a:bodyPr/>
        <a:lstStyle/>
        <a:p>
          <a:endParaRPr lang="en-US"/>
        </a:p>
      </dgm:t>
    </dgm:pt>
    <dgm:pt modelId="{AFFCC2B3-3EF8-4AF0-AC62-4DECFDB87893}">
      <dgm:prSet custT="1"/>
      <dgm:spPr/>
      <dgm:t>
        <a:bodyPr anchor="t"/>
        <a:lstStyle/>
        <a:p>
          <a:pPr rtl="0"/>
          <a:r>
            <a:rPr lang="en-US" sz="2000" b="1" dirty="0" smtClean="0"/>
            <a:t>Government regularity organizations</a:t>
          </a:r>
          <a:endParaRPr lang="en-US" sz="2000" b="1" dirty="0"/>
        </a:p>
      </dgm:t>
    </dgm:pt>
    <dgm:pt modelId="{1313F859-1215-4493-8FAF-9D7D238B01EE}" type="parTrans" cxnId="{B3DEA6A0-7303-4F8F-8D10-EC6C10A0926D}">
      <dgm:prSet/>
      <dgm:spPr/>
      <dgm:t>
        <a:bodyPr/>
        <a:lstStyle/>
        <a:p>
          <a:endParaRPr lang="en-US"/>
        </a:p>
      </dgm:t>
    </dgm:pt>
    <dgm:pt modelId="{9586771F-2343-4B99-9495-5FF35A181271}" type="sibTrans" cxnId="{B3DEA6A0-7303-4F8F-8D10-EC6C10A0926D}">
      <dgm:prSet/>
      <dgm:spPr/>
      <dgm:t>
        <a:bodyPr/>
        <a:lstStyle/>
        <a:p>
          <a:endParaRPr lang="en-US"/>
        </a:p>
      </dgm:t>
    </dgm:pt>
    <dgm:pt modelId="{B56DD2CB-BC20-4611-BC38-3BCDD4D40823}">
      <dgm:prSet custT="1"/>
      <dgm:spPr/>
      <dgm:t>
        <a:bodyPr anchor="t"/>
        <a:lstStyle/>
        <a:p>
          <a:pPr rtl="0"/>
          <a:r>
            <a:rPr lang="en-US" sz="2000" b="1" dirty="0" smtClean="0"/>
            <a:t>Importers , exporters and clearing agents</a:t>
          </a:r>
          <a:endParaRPr lang="en-US" sz="2000" b="1" dirty="0"/>
        </a:p>
      </dgm:t>
    </dgm:pt>
    <dgm:pt modelId="{B6569864-A551-494B-B19A-E1A042304CD6}" type="parTrans" cxnId="{5757BC37-4B1E-4D24-8063-9AC6659DA052}">
      <dgm:prSet/>
      <dgm:spPr/>
      <dgm:t>
        <a:bodyPr/>
        <a:lstStyle/>
        <a:p>
          <a:endParaRPr lang="en-US"/>
        </a:p>
      </dgm:t>
    </dgm:pt>
    <dgm:pt modelId="{49CBC230-75E6-4915-AA95-4BF5DE5A7705}" type="sibTrans" cxnId="{5757BC37-4B1E-4D24-8063-9AC6659DA052}">
      <dgm:prSet/>
      <dgm:spPr/>
      <dgm:t>
        <a:bodyPr/>
        <a:lstStyle/>
        <a:p>
          <a:endParaRPr lang="en-US"/>
        </a:p>
      </dgm:t>
    </dgm:pt>
    <dgm:pt modelId="{AC4F18ED-C262-455E-AA57-C7CA9DAD6523}" type="pres">
      <dgm:prSet presAssocID="{80F16093-E5A0-4FF6-A6D1-468BE899A1E5}" presName="Name0" presStyleCnt="0">
        <dgm:presLayoutVars>
          <dgm:chMax val="3"/>
          <dgm:chPref val="1"/>
          <dgm:dir/>
          <dgm:animLvl val="lvl"/>
          <dgm:resizeHandles/>
        </dgm:presLayoutVars>
      </dgm:prSet>
      <dgm:spPr/>
      <dgm:t>
        <a:bodyPr/>
        <a:lstStyle/>
        <a:p>
          <a:pPr rtl="1"/>
          <a:endParaRPr lang="ar-AE"/>
        </a:p>
      </dgm:t>
    </dgm:pt>
    <dgm:pt modelId="{21F9081D-A531-43E8-9AB1-C599990428D4}" type="pres">
      <dgm:prSet presAssocID="{80F16093-E5A0-4FF6-A6D1-468BE899A1E5}" presName="outerBox" presStyleCnt="0"/>
      <dgm:spPr/>
      <dgm:t>
        <a:bodyPr/>
        <a:lstStyle/>
        <a:p>
          <a:pPr rtl="1"/>
          <a:endParaRPr lang="ar-AE"/>
        </a:p>
      </dgm:t>
    </dgm:pt>
    <dgm:pt modelId="{7E4069F3-EA70-49F6-B12F-FFC22788F01B}" type="pres">
      <dgm:prSet presAssocID="{80F16093-E5A0-4FF6-A6D1-468BE899A1E5}" presName="outerBoxParent" presStyleLbl="node1" presStyleIdx="0" presStyleCnt="1"/>
      <dgm:spPr/>
      <dgm:t>
        <a:bodyPr/>
        <a:lstStyle/>
        <a:p>
          <a:pPr rtl="1"/>
          <a:endParaRPr lang="ar-AE"/>
        </a:p>
      </dgm:t>
    </dgm:pt>
    <dgm:pt modelId="{240B3B18-7C60-4B36-BDB7-BCA79D92218F}" type="pres">
      <dgm:prSet presAssocID="{80F16093-E5A0-4FF6-A6D1-468BE899A1E5}" presName="outerBoxChildren" presStyleCnt="0"/>
      <dgm:spPr/>
      <dgm:t>
        <a:bodyPr/>
        <a:lstStyle/>
        <a:p>
          <a:pPr rtl="1"/>
          <a:endParaRPr lang="ar-AE"/>
        </a:p>
      </dgm:t>
    </dgm:pt>
    <dgm:pt modelId="{498FD999-0B32-4468-9150-9A2F379F8375}" type="pres">
      <dgm:prSet presAssocID="{298C1BB2-89E5-40C6-969E-72D5EE17C522}" presName="oChild" presStyleLbl="fgAcc1" presStyleIdx="0" presStyleCnt="5">
        <dgm:presLayoutVars>
          <dgm:bulletEnabled val="1"/>
        </dgm:presLayoutVars>
      </dgm:prSet>
      <dgm:spPr/>
      <dgm:t>
        <a:bodyPr/>
        <a:lstStyle/>
        <a:p>
          <a:pPr rtl="1"/>
          <a:endParaRPr lang="ar-AE"/>
        </a:p>
      </dgm:t>
    </dgm:pt>
    <dgm:pt modelId="{08C74843-ACD1-45BE-BEB6-3E57610343F9}" type="pres">
      <dgm:prSet presAssocID="{C2F4E607-9501-4E74-8724-7FAE2D1D1768}" presName="outerSibTrans" presStyleCnt="0"/>
      <dgm:spPr/>
      <dgm:t>
        <a:bodyPr/>
        <a:lstStyle/>
        <a:p>
          <a:pPr rtl="1"/>
          <a:endParaRPr lang="ar-AE"/>
        </a:p>
      </dgm:t>
    </dgm:pt>
    <dgm:pt modelId="{2162939E-8287-4AF6-B7B3-BC7841FEB27C}" type="pres">
      <dgm:prSet presAssocID="{D2DBE4E5-64D4-4B4D-A58F-ACC922A27421}" presName="oChild" presStyleLbl="fgAcc1" presStyleIdx="1" presStyleCnt="5">
        <dgm:presLayoutVars>
          <dgm:bulletEnabled val="1"/>
        </dgm:presLayoutVars>
      </dgm:prSet>
      <dgm:spPr/>
      <dgm:t>
        <a:bodyPr/>
        <a:lstStyle/>
        <a:p>
          <a:pPr rtl="1"/>
          <a:endParaRPr lang="ar-AE"/>
        </a:p>
      </dgm:t>
    </dgm:pt>
    <dgm:pt modelId="{52B97351-55A2-4D7B-B1C8-698C76F03517}" type="pres">
      <dgm:prSet presAssocID="{8417395F-FE2D-42F6-B450-5A54F750BEC7}" presName="outerSibTrans" presStyleCnt="0"/>
      <dgm:spPr/>
      <dgm:t>
        <a:bodyPr/>
        <a:lstStyle/>
        <a:p>
          <a:pPr rtl="1"/>
          <a:endParaRPr lang="ar-AE"/>
        </a:p>
      </dgm:t>
    </dgm:pt>
    <dgm:pt modelId="{A00BE0AD-98C6-4EA4-BE38-817B3537E4ED}" type="pres">
      <dgm:prSet presAssocID="{EADBE77F-5812-431E-B083-482BFA5F18FA}" presName="oChild" presStyleLbl="fgAcc1" presStyleIdx="2" presStyleCnt="5">
        <dgm:presLayoutVars>
          <dgm:bulletEnabled val="1"/>
        </dgm:presLayoutVars>
      </dgm:prSet>
      <dgm:spPr/>
      <dgm:t>
        <a:bodyPr/>
        <a:lstStyle/>
        <a:p>
          <a:pPr rtl="1"/>
          <a:endParaRPr lang="ar-AE"/>
        </a:p>
      </dgm:t>
    </dgm:pt>
    <dgm:pt modelId="{7B9C059D-60C7-434E-A799-943AF998932D}" type="pres">
      <dgm:prSet presAssocID="{331C57D1-11C7-4C8D-9B20-738522F19E53}" presName="outerSibTrans" presStyleCnt="0"/>
      <dgm:spPr/>
      <dgm:t>
        <a:bodyPr/>
        <a:lstStyle/>
        <a:p>
          <a:pPr rtl="1"/>
          <a:endParaRPr lang="ar-AE"/>
        </a:p>
      </dgm:t>
    </dgm:pt>
    <dgm:pt modelId="{DD9AD56C-D97A-45B6-BCD4-15B0AAD2B2C9}" type="pres">
      <dgm:prSet presAssocID="{AFFCC2B3-3EF8-4AF0-AC62-4DECFDB87893}" presName="oChild" presStyleLbl="fgAcc1" presStyleIdx="3" presStyleCnt="5">
        <dgm:presLayoutVars>
          <dgm:bulletEnabled val="1"/>
        </dgm:presLayoutVars>
      </dgm:prSet>
      <dgm:spPr/>
      <dgm:t>
        <a:bodyPr/>
        <a:lstStyle/>
        <a:p>
          <a:pPr rtl="1"/>
          <a:endParaRPr lang="ar-AE"/>
        </a:p>
      </dgm:t>
    </dgm:pt>
    <dgm:pt modelId="{51A59A33-64E9-4DBF-A9F7-058FD6644F80}" type="pres">
      <dgm:prSet presAssocID="{9586771F-2343-4B99-9495-5FF35A181271}" presName="outerSibTrans" presStyleCnt="0"/>
      <dgm:spPr/>
      <dgm:t>
        <a:bodyPr/>
        <a:lstStyle/>
        <a:p>
          <a:pPr rtl="1"/>
          <a:endParaRPr lang="ar-AE"/>
        </a:p>
      </dgm:t>
    </dgm:pt>
    <dgm:pt modelId="{55AD1BB8-444B-44D5-91E4-69C96C6013A4}" type="pres">
      <dgm:prSet presAssocID="{B56DD2CB-BC20-4611-BC38-3BCDD4D40823}" presName="oChild" presStyleLbl="fgAcc1" presStyleIdx="4" presStyleCnt="5">
        <dgm:presLayoutVars>
          <dgm:bulletEnabled val="1"/>
        </dgm:presLayoutVars>
      </dgm:prSet>
      <dgm:spPr/>
      <dgm:t>
        <a:bodyPr/>
        <a:lstStyle/>
        <a:p>
          <a:pPr rtl="1"/>
          <a:endParaRPr lang="ar-AE"/>
        </a:p>
      </dgm:t>
    </dgm:pt>
  </dgm:ptLst>
  <dgm:cxnLst>
    <dgm:cxn modelId="{5894D1C1-8388-445D-B885-FFA6D80DDD97}" type="presOf" srcId="{EADBE77F-5812-431E-B083-482BFA5F18FA}" destId="{A00BE0AD-98C6-4EA4-BE38-817B3537E4ED}" srcOrd="0" destOrd="0" presId="urn:microsoft.com/office/officeart/2005/8/layout/target2"/>
    <dgm:cxn modelId="{6FE33D6F-946D-4F56-9264-AF1B3CF319A4}" srcId="{82BC8BD6-33CD-4DD6-926A-103972B1CB5C}" destId="{298C1BB2-89E5-40C6-969E-72D5EE17C522}" srcOrd="0" destOrd="0" parTransId="{3AA23E93-B22F-4076-AC3D-5D63CB23E594}" sibTransId="{C2F4E607-9501-4E74-8724-7FAE2D1D1768}"/>
    <dgm:cxn modelId="{52A99D06-5E1B-44AA-9C6F-C68A70015E34}" srcId="{82BC8BD6-33CD-4DD6-926A-103972B1CB5C}" destId="{D2DBE4E5-64D4-4B4D-A58F-ACC922A27421}" srcOrd="1" destOrd="0" parTransId="{51376CD4-C7A4-41B6-BF0F-5550A0805B8D}" sibTransId="{8417395F-FE2D-42F6-B450-5A54F750BEC7}"/>
    <dgm:cxn modelId="{A86738F2-F842-4D89-BE28-EAF94AF20A6C}" type="presOf" srcId="{298C1BB2-89E5-40C6-969E-72D5EE17C522}" destId="{498FD999-0B32-4468-9150-9A2F379F8375}" srcOrd="0" destOrd="0" presId="urn:microsoft.com/office/officeart/2005/8/layout/target2"/>
    <dgm:cxn modelId="{B3DEA6A0-7303-4F8F-8D10-EC6C10A0926D}" srcId="{82BC8BD6-33CD-4DD6-926A-103972B1CB5C}" destId="{AFFCC2B3-3EF8-4AF0-AC62-4DECFDB87893}" srcOrd="3" destOrd="0" parTransId="{1313F859-1215-4493-8FAF-9D7D238B01EE}" sibTransId="{9586771F-2343-4B99-9495-5FF35A181271}"/>
    <dgm:cxn modelId="{1AFD0884-1B13-4602-A70F-55F20DC9BEE1}" srcId="{80F16093-E5A0-4FF6-A6D1-468BE899A1E5}" destId="{82BC8BD6-33CD-4DD6-926A-103972B1CB5C}" srcOrd="0" destOrd="0" parTransId="{C8E697FD-FE87-4D4F-A7C9-0EB1076F5039}" sibTransId="{CD53B4C5-CAA9-4446-BD99-1529AF71D776}"/>
    <dgm:cxn modelId="{5757BC37-4B1E-4D24-8063-9AC6659DA052}" srcId="{82BC8BD6-33CD-4DD6-926A-103972B1CB5C}" destId="{B56DD2CB-BC20-4611-BC38-3BCDD4D40823}" srcOrd="4" destOrd="0" parTransId="{B6569864-A551-494B-B19A-E1A042304CD6}" sibTransId="{49CBC230-75E6-4915-AA95-4BF5DE5A7705}"/>
    <dgm:cxn modelId="{07DCAD3A-A955-4580-8943-9979C3F11559}" type="presOf" srcId="{82BC8BD6-33CD-4DD6-926A-103972B1CB5C}" destId="{7E4069F3-EA70-49F6-B12F-FFC22788F01B}" srcOrd="0" destOrd="0" presId="urn:microsoft.com/office/officeart/2005/8/layout/target2"/>
    <dgm:cxn modelId="{2CD00CA9-7805-4403-9860-AAFE9A3B32E2}" type="presOf" srcId="{80F16093-E5A0-4FF6-A6D1-468BE899A1E5}" destId="{AC4F18ED-C262-455E-AA57-C7CA9DAD6523}" srcOrd="0" destOrd="0" presId="urn:microsoft.com/office/officeart/2005/8/layout/target2"/>
    <dgm:cxn modelId="{072ED5A1-FABC-412C-A607-E491AC4C6400}" type="presOf" srcId="{B56DD2CB-BC20-4611-BC38-3BCDD4D40823}" destId="{55AD1BB8-444B-44D5-91E4-69C96C6013A4}" srcOrd="0" destOrd="0" presId="urn:microsoft.com/office/officeart/2005/8/layout/target2"/>
    <dgm:cxn modelId="{69FD7389-4815-455E-ABA0-FD207C5BD501}" type="presOf" srcId="{D2DBE4E5-64D4-4B4D-A58F-ACC922A27421}" destId="{2162939E-8287-4AF6-B7B3-BC7841FEB27C}" srcOrd="0" destOrd="0" presId="urn:microsoft.com/office/officeart/2005/8/layout/target2"/>
    <dgm:cxn modelId="{C1EA626E-0237-40B0-9343-F2D14FB8476E}" type="presOf" srcId="{AFFCC2B3-3EF8-4AF0-AC62-4DECFDB87893}" destId="{DD9AD56C-D97A-45B6-BCD4-15B0AAD2B2C9}" srcOrd="0" destOrd="0" presId="urn:microsoft.com/office/officeart/2005/8/layout/target2"/>
    <dgm:cxn modelId="{7E11646A-4224-44BF-8D02-4F7C55D33ECE}" srcId="{82BC8BD6-33CD-4DD6-926A-103972B1CB5C}" destId="{EADBE77F-5812-431E-B083-482BFA5F18FA}" srcOrd="2" destOrd="0" parTransId="{F02CF249-B279-4B1A-A734-B9458E101140}" sibTransId="{331C57D1-11C7-4C8D-9B20-738522F19E53}"/>
    <dgm:cxn modelId="{5F2ADFC3-30BC-4A78-8333-FCA2BFEF334D}" type="presParOf" srcId="{AC4F18ED-C262-455E-AA57-C7CA9DAD6523}" destId="{21F9081D-A531-43E8-9AB1-C599990428D4}" srcOrd="0" destOrd="0" presId="urn:microsoft.com/office/officeart/2005/8/layout/target2"/>
    <dgm:cxn modelId="{C7E74D04-695E-4172-A9A6-2A3D99F3E508}" type="presParOf" srcId="{21F9081D-A531-43E8-9AB1-C599990428D4}" destId="{7E4069F3-EA70-49F6-B12F-FFC22788F01B}" srcOrd="0" destOrd="0" presId="urn:microsoft.com/office/officeart/2005/8/layout/target2"/>
    <dgm:cxn modelId="{FDF23FEA-1AE3-40B4-87A2-BF4729EEE4B0}" type="presParOf" srcId="{21F9081D-A531-43E8-9AB1-C599990428D4}" destId="{240B3B18-7C60-4B36-BDB7-BCA79D92218F}" srcOrd="1" destOrd="0" presId="urn:microsoft.com/office/officeart/2005/8/layout/target2"/>
    <dgm:cxn modelId="{01363E70-CDFF-4705-8B0F-31450D495CE7}" type="presParOf" srcId="{240B3B18-7C60-4B36-BDB7-BCA79D92218F}" destId="{498FD999-0B32-4468-9150-9A2F379F8375}" srcOrd="0" destOrd="0" presId="urn:microsoft.com/office/officeart/2005/8/layout/target2"/>
    <dgm:cxn modelId="{95DDAC3A-B874-43C0-8A3E-500A1D3ECF4B}" type="presParOf" srcId="{240B3B18-7C60-4B36-BDB7-BCA79D92218F}" destId="{08C74843-ACD1-45BE-BEB6-3E57610343F9}" srcOrd="1" destOrd="0" presId="urn:microsoft.com/office/officeart/2005/8/layout/target2"/>
    <dgm:cxn modelId="{5DD241D1-1FDF-4DFE-8842-4E755832FFF9}" type="presParOf" srcId="{240B3B18-7C60-4B36-BDB7-BCA79D92218F}" destId="{2162939E-8287-4AF6-B7B3-BC7841FEB27C}" srcOrd="2" destOrd="0" presId="urn:microsoft.com/office/officeart/2005/8/layout/target2"/>
    <dgm:cxn modelId="{770A7CBE-1A0B-4A37-807E-D0897AE35D90}" type="presParOf" srcId="{240B3B18-7C60-4B36-BDB7-BCA79D92218F}" destId="{52B97351-55A2-4D7B-B1C8-698C76F03517}" srcOrd="3" destOrd="0" presId="urn:microsoft.com/office/officeart/2005/8/layout/target2"/>
    <dgm:cxn modelId="{F4EBAE61-9E81-487C-A1DF-044EF72CA9E2}" type="presParOf" srcId="{240B3B18-7C60-4B36-BDB7-BCA79D92218F}" destId="{A00BE0AD-98C6-4EA4-BE38-817B3537E4ED}" srcOrd="4" destOrd="0" presId="urn:microsoft.com/office/officeart/2005/8/layout/target2"/>
    <dgm:cxn modelId="{9DB8F8E1-6CBE-437B-B05C-BA1139393A4B}" type="presParOf" srcId="{240B3B18-7C60-4B36-BDB7-BCA79D92218F}" destId="{7B9C059D-60C7-434E-A799-943AF998932D}" srcOrd="5" destOrd="0" presId="urn:microsoft.com/office/officeart/2005/8/layout/target2"/>
    <dgm:cxn modelId="{757143BD-B16A-43C3-A9E0-F166E71F28D0}" type="presParOf" srcId="{240B3B18-7C60-4B36-BDB7-BCA79D92218F}" destId="{DD9AD56C-D97A-45B6-BCD4-15B0AAD2B2C9}" srcOrd="6" destOrd="0" presId="urn:microsoft.com/office/officeart/2005/8/layout/target2"/>
    <dgm:cxn modelId="{ECE3367B-8607-485E-B415-DE4A8B29F8E2}" type="presParOf" srcId="{240B3B18-7C60-4B36-BDB7-BCA79D92218F}" destId="{51A59A33-64E9-4DBF-A9F7-058FD6644F80}" srcOrd="7" destOrd="0" presId="urn:microsoft.com/office/officeart/2005/8/layout/target2"/>
    <dgm:cxn modelId="{1204BF2B-E4B1-4B7E-836F-016562DE6F68}" type="presParOf" srcId="{240B3B18-7C60-4B36-BDB7-BCA79D92218F}" destId="{55AD1BB8-444B-44D5-91E4-69C96C6013A4}" srcOrd="8"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E08D9C-496D-4730-8234-5C5916C2A9B7}" type="doc">
      <dgm:prSet loTypeId="urn:microsoft.com/office/officeart/2005/8/layout/target2" loCatId="relationship" qsTypeId="urn:microsoft.com/office/officeart/2005/8/quickstyle/3d4" qsCatId="3D" csTypeId="urn:microsoft.com/office/officeart/2005/8/colors/accent1_2" csCatId="accent1" phldr="1"/>
      <dgm:spPr/>
      <dgm:t>
        <a:bodyPr/>
        <a:lstStyle/>
        <a:p>
          <a:endParaRPr lang="en-US"/>
        </a:p>
      </dgm:t>
    </dgm:pt>
    <dgm:pt modelId="{E106FAB0-FC12-46D4-A5B2-C2CF58EA1B95}">
      <dgm:prSet custT="1"/>
      <dgm:spPr>
        <a:solidFill>
          <a:srgbClr val="146664"/>
        </a:solidFill>
      </dgm:spPr>
      <dgm:t>
        <a:bodyPr/>
        <a:lstStyle/>
        <a:p>
          <a:pPr rtl="0"/>
          <a:r>
            <a:rPr lang="en-US" sz="2400" b="1" dirty="0" smtClean="0"/>
            <a:t>Different messages articulated to each group and will be communicated as below</a:t>
          </a:r>
          <a:endParaRPr lang="en-US" sz="2400" b="1" dirty="0"/>
        </a:p>
      </dgm:t>
    </dgm:pt>
    <dgm:pt modelId="{093583DE-AC9C-48A9-A90E-E6DF7F0983AE}" type="parTrans" cxnId="{79D7989F-8293-4114-8E3D-B54E6E04A342}">
      <dgm:prSet/>
      <dgm:spPr/>
      <dgm:t>
        <a:bodyPr/>
        <a:lstStyle/>
        <a:p>
          <a:endParaRPr lang="en-US"/>
        </a:p>
      </dgm:t>
    </dgm:pt>
    <dgm:pt modelId="{5197F4EA-DC6F-4193-A09A-1E2B22D75C8F}" type="sibTrans" cxnId="{79D7989F-8293-4114-8E3D-B54E6E04A342}">
      <dgm:prSet/>
      <dgm:spPr/>
      <dgm:t>
        <a:bodyPr/>
        <a:lstStyle/>
        <a:p>
          <a:endParaRPr lang="en-US"/>
        </a:p>
      </dgm:t>
    </dgm:pt>
    <dgm:pt modelId="{0AFA2BE1-ABB3-49F1-82A0-CF4B01D802B3}">
      <dgm:prSet custT="1"/>
      <dgm:spPr/>
      <dgm:t>
        <a:bodyPr anchor="t"/>
        <a:lstStyle/>
        <a:p>
          <a:pPr rtl="0"/>
          <a:r>
            <a:rPr lang="en-US" sz="1600" b="1" dirty="0" smtClean="0"/>
            <a:t>Initially</a:t>
          </a:r>
          <a:endParaRPr lang="en-US" sz="1600" b="1" dirty="0"/>
        </a:p>
      </dgm:t>
    </dgm:pt>
    <dgm:pt modelId="{8B0E5320-DE81-4556-B738-92C9B310EF5C}" type="parTrans" cxnId="{210C2303-95CC-4BE7-9690-BDCF710CC141}">
      <dgm:prSet/>
      <dgm:spPr/>
      <dgm:t>
        <a:bodyPr/>
        <a:lstStyle/>
        <a:p>
          <a:endParaRPr lang="en-US"/>
        </a:p>
      </dgm:t>
    </dgm:pt>
    <dgm:pt modelId="{4BF96979-4A30-48B9-B726-31C0C8D3C5DF}" type="sibTrans" cxnId="{210C2303-95CC-4BE7-9690-BDCF710CC141}">
      <dgm:prSet/>
      <dgm:spPr/>
      <dgm:t>
        <a:bodyPr/>
        <a:lstStyle/>
        <a:p>
          <a:endParaRPr lang="en-US"/>
        </a:p>
      </dgm:t>
    </dgm:pt>
    <dgm:pt modelId="{61E09837-3E73-4931-9587-C0C7DB2C93C8}">
      <dgm:prSet custT="1"/>
      <dgm:spPr/>
      <dgm:t>
        <a:bodyPr anchor="t"/>
        <a:lstStyle/>
        <a:p>
          <a:pPr rtl="0"/>
          <a:r>
            <a:rPr lang="en-US" sz="1600" b="1" dirty="0" smtClean="0"/>
            <a:t>Before going live in each outlet</a:t>
          </a:r>
          <a:endParaRPr lang="en-US" sz="1600" b="1" dirty="0"/>
        </a:p>
      </dgm:t>
    </dgm:pt>
    <dgm:pt modelId="{38C8B641-E230-4530-852A-312C87401865}" type="parTrans" cxnId="{1C445900-BA1F-48BF-B994-55E351614AE0}">
      <dgm:prSet/>
      <dgm:spPr/>
      <dgm:t>
        <a:bodyPr/>
        <a:lstStyle/>
        <a:p>
          <a:endParaRPr lang="en-US"/>
        </a:p>
      </dgm:t>
    </dgm:pt>
    <dgm:pt modelId="{D601A064-70B6-4392-8C4A-487B43A278EA}" type="sibTrans" cxnId="{1C445900-BA1F-48BF-B994-55E351614AE0}">
      <dgm:prSet/>
      <dgm:spPr/>
      <dgm:t>
        <a:bodyPr/>
        <a:lstStyle/>
        <a:p>
          <a:endParaRPr lang="en-US"/>
        </a:p>
      </dgm:t>
    </dgm:pt>
    <dgm:pt modelId="{11F8C1D1-6AEB-4384-8395-232AE32051E4}">
      <dgm:prSet custT="1"/>
      <dgm:spPr/>
      <dgm:t>
        <a:bodyPr anchor="t"/>
        <a:lstStyle/>
        <a:p>
          <a:pPr rtl="0"/>
          <a:r>
            <a:rPr lang="en-US" sz="1600" b="1" dirty="0" smtClean="0"/>
            <a:t>After going live in each outlet  </a:t>
          </a:r>
          <a:endParaRPr lang="en-US" sz="1600" b="1" dirty="0"/>
        </a:p>
      </dgm:t>
    </dgm:pt>
    <dgm:pt modelId="{AECA1265-6563-467F-BC31-AECAFFC76886}" type="parTrans" cxnId="{5E1C0AE2-A26A-45AF-8E37-3D67D0C0225E}">
      <dgm:prSet/>
      <dgm:spPr/>
      <dgm:t>
        <a:bodyPr/>
        <a:lstStyle/>
        <a:p>
          <a:endParaRPr lang="en-US"/>
        </a:p>
      </dgm:t>
    </dgm:pt>
    <dgm:pt modelId="{CF51EBC7-08A4-43F1-8B33-D8DA343702DB}" type="sibTrans" cxnId="{5E1C0AE2-A26A-45AF-8E37-3D67D0C0225E}">
      <dgm:prSet/>
      <dgm:spPr/>
      <dgm:t>
        <a:bodyPr/>
        <a:lstStyle/>
        <a:p>
          <a:endParaRPr lang="en-US"/>
        </a:p>
      </dgm:t>
    </dgm:pt>
    <dgm:pt modelId="{2A508719-D53F-41F4-A167-C3B8A31ADB3A}">
      <dgm:prSet custT="1"/>
      <dgm:spPr>
        <a:solidFill>
          <a:srgbClr val="146664">
            <a:alpha val="70000"/>
          </a:srgbClr>
        </a:solidFill>
      </dgm:spPr>
      <dgm:t>
        <a:bodyPr/>
        <a:lstStyle/>
        <a:p>
          <a:pPr rtl="0"/>
          <a:r>
            <a:rPr lang="en-US" sz="2400" b="1" dirty="0" smtClean="0"/>
            <a:t>Media of communication is defined as follows:</a:t>
          </a:r>
          <a:endParaRPr lang="en-US" sz="2400" b="1" dirty="0"/>
        </a:p>
      </dgm:t>
    </dgm:pt>
    <dgm:pt modelId="{F4A9EC92-D0B6-41D2-A9E1-86C9C5C00FB1}" type="parTrans" cxnId="{45F69522-9815-4266-A031-222A0AE4C131}">
      <dgm:prSet/>
      <dgm:spPr/>
      <dgm:t>
        <a:bodyPr/>
        <a:lstStyle/>
        <a:p>
          <a:endParaRPr lang="en-US"/>
        </a:p>
      </dgm:t>
    </dgm:pt>
    <dgm:pt modelId="{90E2F647-D27B-4CCB-87F2-1FE9AC310E61}" type="sibTrans" cxnId="{45F69522-9815-4266-A031-222A0AE4C131}">
      <dgm:prSet/>
      <dgm:spPr/>
      <dgm:t>
        <a:bodyPr/>
        <a:lstStyle/>
        <a:p>
          <a:endParaRPr lang="en-US"/>
        </a:p>
      </dgm:t>
    </dgm:pt>
    <dgm:pt modelId="{F8B3D738-655E-45E7-AD68-54E6B08CA863}">
      <dgm:prSet custT="1"/>
      <dgm:spPr/>
      <dgm:t>
        <a:bodyPr/>
        <a:lstStyle/>
        <a:p>
          <a:pPr rtl="0"/>
          <a:r>
            <a:rPr lang="en-US" sz="1600" b="1" dirty="0" smtClean="0"/>
            <a:t>Presentations to Top and senior management</a:t>
          </a:r>
          <a:endParaRPr lang="en-US" sz="1600" b="1" dirty="0"/>
        </a:p>
      </dgm:t>
    </dgm:pt>
    <dgm:pt modelId="{63694169-377E-492A-AE28-41930C01E53B}" type="parTrans" cxnId="{3AB4EF21-DAE2-45FE-A21E-BBBF3F4BFCBA}">
      <dgm:prSet/>
      <dgm:spPr/>
      <dgm:t>
        <a:bodyPr/>
        <a:lstStyle/>
        <a:p>
          <a:endParaRPr lang="en-US"/>
        </a:p>
      </dgm:t>
    </dgm:pt>
    <dgm:pt modelId="{ABAF12F4-889B-4414-9FBD-63E31217E271}" type="sibTrans" cxnId="{3AB4EF21-DAE2-45FE-A21E-BBBF3F4BFCBA}">
      <dgm:prSet/>
      <dgm:spPr/>
      <dgm:t>
        <a:bodyPr/>
        <a:lstStyle/>
        <a:p>
          <a:endParaRPr lang="en-US"/>
        </a:p>
      </dgm:t>
    </dgm:pt>
    <dgm:pt modelId="{A218B58A-8823-4227-8471-691C181743FC}">
      <dgm:prSet custT="1"/>
      <dgm:spPr/>
      <dgm:t>
        <a:bodyPr/>
        <a:lstStyle/>
        <a:p>
          <a:pPr rtl="0"/>
          <a:r>
            <a:rPr lang="en-US" sz="1600" b="1" dirty="0" smtClean="0"/>
            <a:t>Letters and brochure to Middle management , supervisors and Employees</a:t>
          </a:r>
          <a:endParaRPr lang="en-US" sz="1600" b="1" dirty="0"/>
        </a:p>
      </dgm:t>
    </dgm:pt>
    <dgm:pt modelId="{CD81C737-F564-4F5F-B53B-D2CF32287225}" type="parTrans" cxnId="{CD6D490F-96CF-40CE-A319-A3CF8BC1482E}">
      <dgm:prSet/>
      <dgm:spPr/>
      <dgm:t>
        <a:bodyPr/>
        <a:lstStyle/>
        <a:p>
          <a:endParaRPr lang="en-US"/>
        </a:p>
      </dgm:t>
    </dgm:pt>
    <dgm:pt modelId="{66F3C54F-DD1C-42E4-8CCD-704C02A9507B}" type="sibTrans" cxnId="{CD6D490F-96CF-40CE-A319-A3CF8BC1482E}">
      <dgm:prSet/>
      <dgm:spPr/>
      <dgm:t>
        <a:bodyPr/>
        <a:lstStyle/>
        <a:p>
          <a:endParaRPr lang="en-US"/>
        </a:p>
      </dgm:t>
    </dgm:pt>
    <dgm:pt modelId="{AADA8A7A-4805-49DC-99F5-E75471259AEE}">
      <dgm:prSet custT="1"/>
      <dgm:spPr/>
      <dgm:t>
        <a:bodyPr/>
        <a:lstStyle/>
        <a:p>
          <a:pPr rtl="0"/>
          <a:r>
            <a:rPr lang="en-US" sz="1600" b="1" dirty="0" smtClean="0"/>
            <a:t>Letters to Government regularity organizations</a:t>
          </a:r>
          <a:endParaRPr lang="en-US" sz="1600" b="1" dirty="0"/>
        </a:p>
      </dgm:t>
    </dgm:pt>
    <dgm:pt modelId="{F1DF69CF-8C74-4453-8ED8-81F5C7615C39}" type="parTrans" cxnId="{BF0E4330-FA12-4747-8CCA-5C06C491DC2F}">
      <dgm:prSet/>
      <dgm:spPr/>
      <dgm:t>
        <a:bodyPr/>
        <a:lstStyle/>
        <a:p>
          <a:endParaRPr lang="en-US"/>
        </a:p>
      </dgm:t>
    </dgm:pt>
    <dgm:pt modelId="{EB51779F-EEC4-4E57-B769-B790980941CD}" type="sibTrans" cxnId="{BF0E4330-FA12-4747-8CCA-5C06C491DC2F}">
      <dgm:prSet/>
      <dgm:spPr/>
      <dgm:t>
        <a:bodyPr/>
        <a:lstStyle/>
        <a:p>
          <a:endParaRPr lang="en-US"/>
        </a:p>
      </dgm:t>
    </dgm:pt>
    <dgm:pt modelId="{6F5AD19F-5C30-4AE2-91C0-68255BF6F39C}">
      <dgm:prSet custT="1"/>
      <dgm:spPr/>
      <dgm:t>
        <a:bodyPr/>
        <a:lstStyle/>
        <a:p>
          <a:pPr rtl="0"/>
          <a:r>
            <a:rPr lang="en-US" sz="1600" b="1" dirty="0" smtClean="0"/>
            <a:t>A town hall event for Importers , exporters and clearing agents</a:t>
          </a:r>
          <a:endParaRPr lang="en-US" sz="1600" b="1" dirty="0"/>
        </a:p>
      </dgm:t>
    </dgm:pt>
    <dgm:pt modelId="{E4376FC4-9AD4-478E-94B7-47DF9D06E305}" type="parTrans" cxnId="{CA161DF0-2EB4-464E-8743-9C21BEA0FCB1}">
      <dgm:prSet/>
      <dgm:spPr/>
      <dgm:t>
        <a:bodyPr/>
        <a:lstStyle/>
        <a:p>
          <a:endParaRPr lang="en-US"/>
        </a:p>
      </dgm:t>
    </dgm:pt>
    <dgm:pt modelId="{B0368236-FDEF-4DEE-BE4C-C487F3A26DFA}" type="sibTrans" cxnId="{CA161DF0-2EB4-464E-8743-9C21BEA0FCB1}">
      <dgm:prSet/>
      <dgm:spPr/>
      <dgm:t>
        <a:bodyPr/>
        <a:lstStyle/>
        <a:p>
          <a:endParaRPr lang="en-US"/>
        </a:p>
      </dgm:t>
    </dgm:pt>
    <dgm:pt modelId="{45A5F0B1-1C30-4502-93AA-12C87136D763}" type="pres">
      <dgm:prSet presAssocID="{8CE08D9C-496D-4730-8234-5C5916C2A9B7}" presName="Name0" presStyleCnt="0">
        <dgm:presLayoutVars>
          <dgm:chMax val="3"/>
          <dgm:chPref val="1"/>
          <dgm:dir/>
          <dgm:animLvl val="lvl"/>
          <dgm:resizeHandles/>
        </dgm:presLayoutVars>
      </dgm:prSet>
      <dgm:spPr/>
      <dgm:t>
        <a:bodyPr/>
        <a:lstStyle/>
        <a:p>
          <a:pPr rtl="1"/>
          <a:endParaRPr lang="ar-AE"/>
        </a:p>
      </dgm:t>
    </dgm:pt>
    <dgm:pt modelId="{0113D163-01E7-47BC-9249-829315EB44FC}" type="pres">
      <dgm:prSet presAssocID="{8CE08D9C-496D-4730-8234-5C5916C2A9B7}" presName="outerBox" presStyleCnt="0"/>
      <dgm:spPr/>
      <dgm:t>
        <a:bodyPr/>
        <a:lstStyle/>
        <a:p>
          <a:pPr rtl="1"/>
          <a:endParaRPr lang="ar-AE"/>
        </a:p>
      </dgm:t>
    </dgm:pt>
    <dgm:pt modelId="{AD04EA1A-0C85-4279-899E-B001F6BD1402}" type="pres">
      <dgm:prSet presAssocID="{8CE08D9C-496D-4730-8234-5C5916C2A9B7}" presName="outerBoxParent" presStyleLbl="node1" presStyleIdx="0" presStyleCnt="2"/>
      <dgm:spPr/>
      <dgm:t>
        <a:bodyPr/>
        <a:lstStyle/>
        <a:p>
          <a:pPr rtl="1"/>
          <a:endParaRPr lang="ar-AE"/>
        </a:p>
      </dgm:t>
    </dgm:pt>
    <dgm:pt modelId="{39BF22AE-274D-4074-BF01-4FDC623650DD}" type="pres">
      <dgm:prSet presAssocID="{8CE08D9C-496D-4730-8234-5C5916C2A9B7}" presName="outerBoxChildren" presStyleCnt="0"/>
      <dgm:spPr/>
      <dgm:t>
        <a:bodyPr/>
        <a:lstStyle/>
        <a:p>
          <a:pPr rtl="1"/>
          <a:endParaRPr lang="ar-AE"/>
        </a:p>
      </dgm:t>
    </dgm:pt>
    <dgm:pt modelId="{660170CE-6B78-442D-B0F6-80B2A7D5C367}" type="pres">
      <dgm:prSet presAssocID="{0AFA2BE1-ABB3-49F1-82A0-CF4B01D802B3}" presName="oChild" presStyleLbl="fgAcc1" presStyleIdx="0" presStyleCnt="7">
        <dgm:presLayoutVars>
          <dgm:bulletEnabled val="1"/>
        </dgm:presLayoutVars>
      </dgm:prSet>
      <dgm:spPr/>
      <dgm:t>
        <a:bodyPr/>
        <a:lstStyle/>
        <a:p>
          <a:pPr rtl="1"/>
          <a:endParaRPr lang="ar-AE"/>
        </a:p>
      </dgm:t>
    </dgm:pt>
    <dgm:pt modelId="{99E0E00D-101F-4647-A8D8-11E34A34FCF4}" type="pres">
      <dgm:prSet presAssocID="{4BF96979-4A30-48B9-B726-31C0C8D3C5DF}" presName="outerSibTrans" presStyleCnt="0"/>
      <dgm:spPr/>
      <dgm:t>
        <a:bodyPr/>
        <a:lstStyle/>
        <a:p>
          <a:pPr rtl="1"/>
          <a:endParaRPr lang="ar-AE"/>
        </a:p>
      </dgm:t>
    </dgm:pt>
    <dgm:pt modelId="{6CBC53A3-58B8-446F-8731-D123F5DA401E}" type="pres">
      <dgm:prSet presAssocID="{61E09837-3E73-4931-9587-C0C7DB2C93C8}" presName="oChild" presStyleLbl="fgAcc1" presStyleIdx="1" presStyleCnt="7">
        <dgm:presLayoutVars>
          <dgm:bulletEnabled val="1"/>
        </dgm:presLayoutVars>
      </dgm:prSet>
      <dgm:spPr/>
      <dgm:t>
        <a:bodyPr/>
        <a:lstStyle/>
        <a:p>
          <a:pPr rtl="1"/>
          <a:endParaRPr lang="ar-AE"/>
        </a:p>
      </dgm:t>
    </dgm:pt>
    <dgm:pt modelId="{54653B3C-8C30-47D7-997B-E16896D5D257}" type="pres">
      <dgm:prSet presAssocID="{D601A064-70B6-4392-8C4A-487B43A278EA}" presName="outerSibTrans" presStyleCnt="0"/>
      <dgm:spPr/>
      <dgm:t>
        <a:bodyPr/>
        <a:lstStyle/>
        <a:p>
          <a:pPr rtl="1"/>
          <a:endParaRPr lang="ar-AE"/>
        </a:p>
      </dgm:t>
    </dgm:pt>
    <dgm:pt modelId="{AA9219F6-5A18-412B-80C4-D24888B33C46}" type="pres">
      <dgm:prSet presAssocID="{11F8C1D1-6AEB-4384-8395-232AE32051E4}" presName="oChild" presStyleLbl="fgAcc1" presStyleIdx="2" presStyleCnt="7">
        <dgm:presLayoutVars>
          <dgm:bulletEnabled val="1"/>
        </dgm:presLayoutVars>
      </dgm:prSet>
      <dgm:spPr/>
      <dgm:t>
        <a:bodyPr/>
        <a:lstStyle/>
        <a:p>
          <a:pPr rtl="1"/>
          <a:endParaRPr lang="ar-AE"/>
        </a:p>
      </dgm:t>
    </dgm:pt>
    <dgm:pt modelId="{2986EA20-9928-4228-892D-686972316FBB}" type="pres">
      <dgm:prSet presAssocID="{8CE08D9C-496D-4730-8234-5C5916C2A9B7}" presName="middleBox" presStyleCnt="0"/>
      <dgm:spPr/>
      <dgm:t>
        <a:bodyPr/>
        <a:lstStyle/>
        <a:p>
          <a:pPr rtl="1"/>
          <a:endParaRPr lang="ar-AE"/>
        </a:p>
      </dgm:t>
    </dgm:pt>
    <dgm:pt modelId="{F387CBC1-9183-4B5E-B738-EDDC9218CFF4}" type="pres">
      <dgm:prSet presAssocID="{8CE08D9C-496D-4730-8234-5C5916C2A9B7}" presName="middleBoxParent" presStyleLbl="node1" presStyleIdx="1" presStyleCnt="2"/>
      <dgm:spPr/>
      <dgm:t>
        <a:bodyPr/>
        <a:lstStyle/>
        <a:p>
          <a:pPr rtl="1"/>
          <a:endParaRPr lang="ar-AE"/>
        </a:p>
      </dgm:t>
    </dgm:pt>
    <dgm:pt modelId="{42FAA896-D74E-4190-9B82-9D3EAE159A71}" type="pres">
      <dgm:prSet presAssocID="{8CE08D9C-496D-4730-8234-5C5916C2A9B7}" presName="middleBoxChildren" presStyleCnt="0"/>
      <dgm:spPr/>
      <dgm:t>
        <a:bodyPr/>
        <a:lstStyle/>
        <a:p>
          <a:pPr rtl="1"/>
          <a:endParaRPr lang="ar-AE"/>
        </a:p>
      </dgm:t>
    </dgm:pt>
    <dgm:pt modelId="{D0E2DD3B-0711-4610-8AF6-81D882F5795F}" type="pres">
      <dgm:prSet presAssocID="{F8B3D738-655E-45E7-AD68-54E6B08CA863}" presName="mChild" presStyleLbl="fgAcc1" presStyleIdx="3" presStyleCnt="7">
        <dgm:presLayoutVars>
          <dgm:bulletEnabled val="1"/>
        </dgm:presLayoutVars>
      </dgm:prSet>
      <dgm:spPr/>
      <dgm:t>
        <a:bodyPr/>
        <a:lstStyle/>
        <a:p>
          <a:pPr rtl="1"/>
          <a:endParaRPr lang="ar-AE"/>
        </a:p>
      </dgm:t>
    </dgm:pt>
    <dgm:pt modelId="{1675DC12-C104-4DA0-A418-E5EC62D85CC9}" type="pres">
      <dgm:prSet presAssocID="{ABAF12F4-889B-4414-9FBD-63E31217E271}" presName="middleSibTrans" presStyleCnt="0"/>
      <dgm:spPr/>
      <dgm:t>
        <a:bodyPr/>
        <a:lstStyle/>
        <a:p>
          <a:pPr rtl="1"/>
          <a:endParaRPr lang="ar-AE"/>
        </a:p>
      </dgm:t>
    </dgm:pt>
    <dgm:pt modelId="{85F665D6-ED47-4C71-A757-BDAE06B99588}" type="pres">
      <dgm:prSet presAssocID="{A218B58A-8823-4227-8471-691C181743FC}" presName="mChild" presStyleLbl="fgAcc1" presStyleIdx="4" presStyleCnt="7">
        <dgm:presLayoutVars>
          <dgm:bulletEnabled val="1"/>
        </dgm:presLayoutVars>
      </dgm:prSet>
      <dgm:spPr/>
      <dgm:t>
        <a:bodyPr/>
        <a:lstStyle/>
        <a:p>
          <a:pPr rtl="1"/>
          <a:endParaRPr lang="ar-AE"/>
        </a:p>
      </dgm:t>
    </dgm:pt>
    <dgm:pt modelId="{45808EEE-DE2A-4E5E-8162-81EF61E42C90}" type="pres">
      <dgm:prSet presAssocID="{66F3C54F-DD1C-42E4-8CCD-704C02A9507B}" presName="middleSibTrans" presStyleCnt="0"/>
      <dgm:spPr/>
      <dgm:t>
        <a:bodyPr/>
        <a:lstStyle/>
        <a:p>
          <a:pPr rtl="1"/>
          <a:endParaRPr lang="ar-AE"/>
        </a:p>
      </dgm:t>
    </dgm:pt>
    <dgm:pt modelId="{3166E779-9EE0-45B4-BFF2-5C774A0A70B7}" type="pres">
      <dgm:prSet presAssocID="{AADA8A7A-4805-49DC-99F5-E75471259AEE}" presName="mChild" presStyleLbl="fgAcc1" presStyleIdx="5" presStyleCnt="7">
        <dgm:presLayoutVars>
          <dgm:bulletEnabled val="1"/>
        </dgm:presLayoutVars>
      </dgm:prSet>
      <dgm:spPr/>
      <dgm:t>
        <a:bodyPr/>
        <a:lstStyle/>
        <a:p>
          <a:pPr rtl="1"/>
          <a:endParaRPr lang="ar-AE"/>
        </a:p>
      </dgm:t>
    </dgm:pt>
    <dgm:pt modelId="{CD5A22B3-660A-4454-B4B3-8A37ABBF1778}" type="pres">
      <dgm:prSet presAssocID="{EB51779F-EEC4-4E57-B769-B790980941CD}" presName="middleSibTrans" presStyleCnt="0"/>
      <dgm:spPr/>
      <dgm:t>
        <a:bodyPr/>
        <a:lstStyle/>
        <a:p>
          <a:pPr rtl="1"/>
          <a:endParaRPr lang="ar-AE"/>
        </a:p>
      </dgm:t>
    </dgm:pt>
    <dgm:pt modelId="{D697D469-3017-41D8-9BCE-C5ADD9E78DB2}" type="pres">
      <dgm:prSet presAssocID="{6F5AD19F-5C30-4AE2-91C0-68255BF6F39C}" presName="mChild" presStyleLbl="fgAcc1" presStyleIdx="6" presStyleCnt="7">
        <dgm:presLayoutVars>
          <dgm:bulletEnabled val="1"/>
        </dgm:presLayoutVars>
      </dgm:prSet>
      <dgm:spPr/>
      <dgm:t>
        <a:bodyPr/>
        <a:lstStyle/>
        <a:p>
          <a:pPr rtl="1"/>
          <a:endParaRPr lang="ar-AE"/>
        </a:p>
      </dgm:t>
    </dgm:pt>
  </dgm:ptLst>
  <dgm:cxnLst>
    <dgm:cxn modelId="{79D7989F-8293-4114-8E3D-B54E6E04A342}" srcId="{8CE08D9C-496D-4730-8234-5C5916C2A9B7}" destId="{E106FAB0-FC12-46D4-A5B2-C2CF58EA1B95}" srcOrd="0" destOrd="0" parTransId="{093583DE-AC9C-48A9-A90E-E6DF7F0983AE}" sibTransId="{5197F4EA-DC6F-4193-A09A-1E2B22D75C8F}"/>
    <dgm:cxn modelId="{E944E856-3D41-46D6-BA5D-4E9FBB5FDEDE}" type="presOf" srcId="{61E09837-3E73-4931-9587-C0C7DB2C93C8}" destId="{6CBC53A3-58B8-446F-8731-D123F5DA401E}" srcOrd="0" destOrd="0" presId="urn:microsoft.com/office/officeart/2005/8/layout/target2"/>
    <dgm:cxn modelId="{AA03BC3D-50E1-4D4E-A4DC-70BF34B1FA96}" type="presOf" srcId="{0AFA2BE1-ABB3-49F1-82A0-CF4B01D802B3}" destId="{660170CE-6B78-442D-B0F6-80B2A7D5C367}" srcOrd="0" destOrd="0" presId="urn:microsoft.com/office/officeart/2005/8/layout/target2"/>
    <dgm:cxn modelId="{210C2303-95CC-4BE7-9690-BDCF710CC141}" srcId="{E106FAB0-FC12-46D4-A5B2-C2CF58EA1B95}" destId="{0AFA2BE1-ABB3-49F1-82A0-CF4B01D802B3}" srcOrd="0" destOrd="0" parTransId="{8B0E5320-DE81-4556-B738-92C9B310EF5C}" sibTransId="{4BF96979-4A30-48B9-B726-31C0C8D3C5DF}"/>
    <dgm:cxn modelId="{E194D6C2-8C01-40C1-88AD-084386D48F87}" type="presOf" srcId="{E106FAB0-FC12-46D4-A5B2-C2CF58EA1B95}" destId="{AD04EA1A-0C85-4279-899E-B001F6BD1402}" srcOrd="0" destOrd="0" presId="urn:microsoft.com/office/officeart/2005/8/layout/target2"/>
    <dgm:cxn modelId="{1EFC4525-6D08-4481-ABA3-BFA4E6BB9CDA}" type="presOf" srcId="{F8B3D738-655E-45E7-AD68-54E6B08CA863}" destId="{D0E2DD3B-0711-4610-8AF6-81D882F5795F}" srcOrd="0" destOrd="0" presId="urn:microsoft.com/office/officeart/2005/8/layout/target2"/>
    <dgm:cxn modelId="{3AB4EF21-DAE2-45FE-A21E-BBBF3F4BFCBA}" srcId="{2A508719-D53F-41F4-A167-C3B8A31ADB3A}" destId="{F8B3D738-655E-45E7-AD68-54E6B08CA863}" srcOrd="0" destOrd="0" parTransId="{63694169-377E-492A-AE28-41930C01E53B}" sibTransId="{ABAF12F4-889B-4414-9FBD-63E31217E271}"/>
    <dgm:cxn modelId="{6564AB85-4BF8-43A9-A81B-FB11E13E55DF}" type="presOf" srcId="{2A508719-D53F-41F4-A167-C3B8A31ADB3A}" destId="{F387CBC1-9183-4B5E-B738-EDDC9218CFF4}" srcOrd="0" destOrd="0" presId="urn:microsoft.com/office/officeart/2005/8/layout/target2"/>
    <dgm:cxn modelId="{CA161DF0-2EB4-464E-8743-9C21BEA0FCB1}" srcId="{2A508719-D53F-41F4-A167-C3B8A31ADB3A}" destId="{6F5AD19F-5C30-4AE2-91C0-68255BF6F39C}" srcOrd="3" destOrd="0" parTransId="{E4376FC4-9AD4-478E-94B7-47DF9D06E305}" sibTransId="{B0368236-FDEF-4DEE-BE4C-C487F3A26DFA}"/>
    <dgm:cxn modelId="{BF0E4330-FA12-4747-8CCA-5C06C491DC2F}" srcId="{2A508719-D53F-41F4-A167-C3B8A31ADB3A}" destId="{AADA8A7A-4805-49DC-99F5-E75471259AEE}" srcOrd="2" destOrd="0" parTransId="{F1DF69CF-8C74-4453-8ED8-81F5C7615C39}" sibTransId="{EB51779F-EEC4-4E57-B769-B790980941CD}"/>
    <dgm:cxn modelId="{9A3ED51B-D5DF-420D-A9EA-3F3B8DC0706E}" type="presOf" srcId="{8CE08D9C-496D-4730-8234-5C5916C2A9B7}" destId="{45A5F0B1-1C30-4502-93AA-12C87136D763}" srcOrd="0" destOrd="0" presId="urn:microsoft.com/office/officeart/2005/8/layout/target2"/>
    <dgm:cxn modelId="{295F8F0C-51E2-485B-A606-93CC7F6C1CEE}" type="presOf" srcId="{6F5AD19F-5C30-4AE2-91C0-68255BF6F39C}" destId="{D697D469-3017-41D8-9BCE-C5ADD9E78DB2}" srcOrd="0" destOrd="0" presId="urn:microsoft.com/office/officeart/2005/8/layout/target2"/>
    <dgm:cxn modelId="{19130327-A06E-4B83-9600-1B4005BA4A85}" type="presOf" srcId="{A218B58A-8823-4227-8471-691C181743FC}" destId="{85F665D6-ED47-4C71-A757-BDAE06B99588}" srcOrd="0" destOrd="0" presId="urn:microsoft.com/office/officeart/2005/8/layout/target2"/>
    <dgm:cxn modelId="{06079A97-C8E1-4B70-889C-02F2FE561F69}" type="presOf" srcId="{11F8C1D1-6AEB-4384-8395-232AE32051E4}" destId="{AA9219F6-5A18-412B-80C4-D24888B33C46}" srcOrd="0" destOrd="0" presId="urn:microsoft.com/office/officeart/2005/8/layout/target2"/>
    <dgm:cxn modelId="{5E1C0AE2-A26A-45AF-8E37-3D67D0C0225E}" srcId="{E106FAB0-FC12-46D4-A5B2-C2CF58EA1B95}" destId="{11F8C1D1-6AEB-4384-8395-232AE32051E4}" srcOrd="2" destOrd="0" parTransId="{AECA1265-6563-467F-BC31-AECAFFC76886}" sibTransId="{CF51EBC7-08A4-43F1-8B33-D8DA343702DB}"/>
    <dgm:cxn modelId="{45F69522-9815-4266-A031-222A0AE4C131}" srcId="{8CE08D9C-496D-4730-8234-5C5916C2A9B7}" destId="{2A508719-D53F-41F4-A167-C3B8A31ADB3A}" srcOrd="1" destOrd="0" parTransId="{F4A9EC92-D0B6-41D2-A9E1-86C9C5C00FB1}" sibTransId="{90E2F647-D27B-4CCB-87F2-1FE9AC310E61}"/>
    <dgm:cxn modelId="{CD6D490F-96CF-40CE-A319-A3CF8BC1482E}" srcId="{2A508719-D53F-41F4-A167-C3B8A31ADB3A}" destId="{A218B58A-8823-4227-8471-691C181743FC}" srcOrd="1" destOrd="0" parTransId="{CD81C737-F564-4F5F-B53B-D2CF32287225}" sibTransId="{66F3C54F-DD1C-42E4-8CCD-704C02A9507B}"/>
    <dgm:cxn modelId="{1A799947-4600-4A50-91AF-4C65C1CA6BC5}" type="presOf" srcId="{AADA8A7A-4805-49DC-99F5-E75471259AEE}" destId="{3166E779-9EE0-45B4-BFF2-5C774A0A70B7}" srcOrd="0" destOrd="0" presId="urn:microsoft.com/office/officeart/2005/8/layout/target2"/>
    <dgm:cxn modelId="{1C445900-BA1F-48BF-B994-55E351614AE0}" srcId="{E106FAB0-FC12-46D4-A5B2-C2CF58EA1B95}" destId="{61E09837-3E73-4931-9587-C0C7DB2C93C8}" srcOrd="1" destOrd="0" parTransId="{38C8B641-E230-4530-852A-312C87401865}" sibTransId="{D601A064-70B6-4392-8C4A-487B43A278EA}"/>
    <dgm:cxn modelId="{A49F3B0C-40F7-449D-A70F-8AAC2B69708D}" type="presParOf" srcId="{45A5F0B1-1C30-4502-93AA-12C87136D763}" destId="{0113D163-01E7-47BC-9249-829315EB44FC}" srcOrd="0" destOrd="0" presId="urn:microsoft.com/office/officeart/2005/8/layout/target2"/>
    <dgm:cxn modelId="{03713287-B60E-49F1-97A5-41140991928A}" type="presParOf" srcId="{0113D163-01E7-47BC-9249-829315EB44FC}" destId="{AD04EA1A-0C85-4279-899E-B001F6BD1402}" srcOrd="0" destOrd="0" presId="urn:microsoft.com/office/officeart/2005/8/layout/target2"/>
    <dgm:cxn modelId="{5B1276C3-0455-4D9E-A8A9-1AA08A7C4CB3}" type="presParOf" srcId="{0113D163-01E7-47BC-9249-829315EB44FC}" destId="{39BF22AE-274D-4074-BF01-4FDC623650DD}" srcOrd="1" destOrd="0" presId="urn:microsoft.com/office/officeart/2005/8/layout/target2"/>
    <dgm:cxn modelId="{50F1C6AB-74FF-4618-B14C-108F740B740B}" type="presParOf" srcId="{39BF22AE-274D-4074-BF01-4FDC623650DD}" destId="{660170CE-6B78-442D-B0F6-80B2A7D5C367}" srcOrd="0" destOrd="0" presId="urn:microsoft.com/office/officeart/2005/8/layout/target2"/>
    <dgm:cxn modelId="{C90FA08F-5AA3-4EF8-BFD2-16EDD0DC58FB}" type="presParOf" srcId="{39BF22AE-274D-4074-BF01-4FDC623650DD}" destId="{99E0E00D-101F-4647-A8D8-11E34A34FCF4}" srcOrd="1" destOrd="0" presId="urn:microsoft.com/office/officeart/2005/8/layout/target2"/>
    <dgm:cxn modelId="{6BD04A94-8BB8-4511-B8CB-B1B81AD68744}" type="presParOf" srcId="{39BF22AE-274D-4074-BF01-4FDC623650DD}" destId="{6CBC53A3-58B8-446F-8731-D123F5DA401E}" srcOrd="2" destOrd="0" presId="urn:microsoft.com/office/officeart/2005/8/layout/target2"/>
    <dgm:cxn modelId="{4F617593-FF95-4368-9427-5F408B63F0E3}" type="presParOf" srcId="{39BF22AE-274D-4074-BF01-4FDC623650DD}" destId="{54653B3C-8C30-47D7-997B-E16896D5D257}" srcOrd="3" destOrd="0" presId="urn:microsoft.com/office/officeart/2005/8/layout/target2"/>
    <dgm:cxn modelId="{09B65FA7-C55A-445B-8FC9-A7CC46AE3C9F}" type="presParOf" srcId="{39BF22AE-274D-4074-BF01-4FDC623650DD}" destId="{AA9219F6-5A18-412B-80C4-D24888B33C46}" srcOrd="4" destOrd="0" presId="urn:microsoft.com/office/officeart/2005/8/layout/target2"/>
    <dgm:cxn modelId="{7A405496-3F2A-4BBE-8B31-C08FAECA8045}" type="presParOf" srcId="{45A5F0B1-1C30-4502-93AA-12C87136D763}" destId="{2986EA20-9928-4228-892D-686972316FBB}" srcOrd="1" destOrd="0" presId="urn:microsoft.com/office/officeart/2005/8/layout/target2"/>
    <dgm:cxn modelId="{2682F401-163D-44FD-9B32-A9E81F0B5000}" type="presParOf" srcId="{2986EA20-9928-4228-892D-686972316FBB}" destId="{F387CBC1-9183-4B5E-B738-EDDC9218CFF4}" srcOrd="0" destOrd="0" presId="urn:microsoft.com/office/officeart/2005/8/layout/target2"/>
    <dgm:cxn modelId="{44C86536-5DF7-4F6E-9053-DF8CC8AEFD58}" type="presParOf" srcId="{2986EA20-9928-4228-892D-686972316FBB}" destId="{42FAA896-D74E-4190-9B82-9D3EAE159A71}" srcOrd="1" destOrd="0" presId="urn:microsoft.com/office/officeart/2005/8/layout/target2"/>
    <dgm:cxn modelId="{175FF356-A284-4326-8976-A2484D80730A}" type="presParOf" srcId="{42FAA896-D74E-4190-9B82-9D3EAE159A71}" destId="{D0E2DD3B-0711-4610-8AF6-81D882F5795F}" srcOrd="0" destOrd="0" presId="urn:microsoft.com/office/officeart/2005/8/layout/target2"/>
    <dgm:cxn modelId="{DA8F69B1-EE80-4AA9-917C-76E92BBDC773}" type="presParOf" srcId="{42FAA896-D74E-4190-9B82-9D3EAE159A71}" destId="{1675DC12-C104-4DA0-A418-E5EC62D85CC9}" srcOrd="1" destOrd="0" presId="urn:microsoft.com/office/officeart/2005/8/layout/target2"/>
    <dgm:cxn modelId="{73E3E6E8-CCE4-4894-AFBD-AD907E4FFC29}" type="presParOf" srcId="{42FAA896-D74E-4190-9B82-9D3EAE159A71}" destId="{85F665D6-ED47-4C71-A757-BDAE06B99588}" srcOrd="2" destOrd="0" presId="urn:microsoft.com/office/officeart/2005/8/layout/target2"/>
    <dgm:cxn modelId="{355DA46C-E15E-472B-950C-B7EC533BC5E3}" type="presParOf" srcId="{42FAA896-D74E-4190-9B82-9D3EAE159A71}" destId="{45808EEE-DE2A-4E5E-8162-81EF61E42C90}" srcOrd="3" destOrd="0" presId="urn:microsoft.com/office/officeart/2005/8/layout/target2"/>
    <dgm:cxn modelId="{C9E33C8C-BD96-4CFC-B89A-C6DCEDF7024E}" type="presParOf" srcId="{42FAA896-D74E-4190-9B82-9D3EAE159A71}" destId="{3166E779-9EE0-45B4-BFF2-5C774A0A70B7}" srcOrd="4" destOrd="0" presId="urn:microsoft.com/office/officeart/2005/8/layout/target2"/>
    <dgm:cxn modelId="{25CAD7CE-865A-4369-AA44-C8C662BE68B1}" type="presParOf" srcId="{42FAA896-D74E-4190-9B82-9D3EAE159A71}" destId="{CD5A22B3-660A-4454-B4B3-8A37ABBF1778}" srcOrd="5" destOrd="0" presId="urn:microsoft.com/office/officeart/2005/8/layout/target2"/>
    <dgm:cxn modelId="{8B721435-9EEA-4EA0-B181-168D9B9DC564}" type="presParOf" srcId="{42FAA896-D74E-4190-9B82-9D3EAE159A71}" destId="{D697D469-3017-41D8-9BCE-C5ADD9E78DB2}" srcOrd="6"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21BE0B4-787D-4170-AD6B-485A5733C22D}" type="doc">
      <dgm:prSet loTypeId="urn:microsoft.com/office/officeart/2005/8/layout/target2" loCatId="relationship" qsTypeId="urn:microsoft.com/office/officeart/2005/8/quickstyle/3d9" qsCatId="3D" csTypeId="urn:microsoft.com/office/officeart/2005/8/colors/accent1_2" csCatId="accent1" phldr="1"/>
      <dgm:spPr/>
      <dgm:t>
        <a:bodyPr/>
        <a:lstStyle/>
        <a:p>
          <a:endParaRPr lang="en-US"/>
        </a:p>
      </dgm:t>
    </dgm:pt>
    <dgm:pt modelId="{6F668464-946A-434E-AC54-D18B52B43D7E}">
      <dgm:prSet/>
      <dgm:spPr/>
      <dgm:t>
        <a:bodyPr/>
        <a:lstStyle/>
        <a:p>
          <a:pPr rtl="0"/>
          <a:r>
            <a:rPr lang="en-US" b="1" dirty="0" smtClean="0"/>
            <a:t>Training process </a:t>
          </a:r>
          <a:endParaRPr lang="en-US" dirty="0"/>
        </a:p>
      </dgm:t>
    </dgm:pt>
    <dgm:pt modelId="{B75414CF-3F8D-4874-A8BB-3C5EB44D88C4}" type="parTrans" cxnId="{6ECBD52D-A26C-4996-B35D-4435FE821622}">
      <dgm:prSet/>
      <dgm:spPr/>
      <dgm:t>
        <a:bodyPr/>
        <a:lstStyle/>
        <a:p>
          <a:endParaRPr lang="en-US"/>
        </a:p>
      </dgm:t>
    </dgm:pt>
    <dgm:pt modelId="{B6BB58FE-607D-483B-A2FC-28A8C080AA5B}" type="sibTrans" cxnId="{6ECBD52D-A26C-4996-B35D-4435FE821622}">
      <dgm:prSet/>
      <dgm:spPr/>
      <dgm:t>
        <a:bodyPr/>
        <a:lstStyle/>
        <a:p>
          <a:endParaRPr lang="en-US"/>
        </a:p>
      </dgm:t>
    </dgm:pt>
    <dgm:pt modelId="{98F5FE5F-4940-4914-B5C7-8CB530E0F541}">
      <dgm:prSet/>
      <dgm:spPr/>
      <dgm:t>
        <a:bodyPr/>
        <a:lstStyle/>
        <a:p>
          <a:pPr rtl="0"/>
          <a:r>
            <a:rPr lang="en-US" b="1" dirty="0" smtClean="0"/>
            <a:t>Assess training needs </a:t>
          </a:r>
          <a:endParaRPr lang="en-US" dirty="0"/>
        </a:p>
      </dgm:t>
    </dgm:pt>
    <dgm:pt modelId="{0AE772E0-8BCC-4228-B99F-64B4EE7A1136}" type="parTrans" cxnId="{5E9C3A0B-552C-4728-97A3-74E705D2E2C2}">
      <dgm:prSet/>
      <dgm:spPr/>
      <dgm:t>
        <a:bodyPr/>
        <a:lstStyle/>
        <a:p>
          <a:endParaRPr lang="en-US"/>
        </a:p>
      </dgm:t>
    </dgm:pt>
    <dgm:pt modelId="{E5DDC591-8039-4DEB-865B-7C5D8ACD7B17}" type="sibTrans" cxnId="{5E9C3A0B-552C-4728-97A3-74E705D2E2C2}">
      <dgm:prSet/>
      <dgm:spPr/>
      <dgm:t>
        <a:bodyPr/>
        <a:lstStyle/>
        <a:p>
          <a:endParaRPr lang="en-US"/>
        </a:p>
      </dgm:t>
    </dgm:pt>
    <dgm:pt modelId="{16090FA1-2D5F-4526-A946-2F1845B95A76}">
      <dgm:prSet/>
      <dgm:spPr/>
      <dgm:t>
        <a:bodyPr/>
        <a:lstStyle/>
        <a:p>
          <a:pPr rtl="0"/>
          <a:r>
            <a:rPr lang="en-US" b="1" dirty="0" smtClean="0"/>
            <a:t>Organize training sessions </a:t>
          </a:r>
          <a:endParaRPr lang="en-US" dirty="0"/>
        </a:p>
      </dgm:t>
    </dgm:pt>
    <dgm:pt modelId="{641305C5-8615-4986-910D-1299D28B3E4E}" type="parTrans" cxnId="{B5C4D5A4-C792-4926-BE30-BDB7BC33A142}">
      <dgm:prSet/>
      <dgm:spPr/>
      <dgm:t>
        <a:bodyPr/>
        <a:lstStyle/>
        <a:p>
          <a:endParaRPr lang="en-US"/>
        </a:p>
      </dgm:t>
    </dgm:pt>
    <dgm:pt modelId="{B98441C3-912F-4DC3-93DB-7F816D75B72D}" type="sibTrans" cxnId="{B5C4D5A4-C792-4926-BE30-BDB7BC33A142}">
      <dgm:prSet/>
      <dgm:spPr/>
      <dgm:t>
        <a:bodyPr/>
        <a:lstStyle/>
        <a:p>
          <a:endParaRPr lang="en-US"/>
        </a:p>
      </dgm:t>
    </dgm:pt>
    <dgm:pt modelId="{444D5134-1DC3-44F5-9C6B-7F222D6AFEF8}">
      <dgm:prSet/>
      <dgm:spPr/>
      <dgm:t>
        <a:bodyPr/>
        <a:lstStyle/>
        <a:p>
          <a:pPr rtl="0"/>
          <a:r>
            <a:rPr lang="en-US" b="1" dirty="0" smtClean="0"/>
            <a:t>Evaluate outcome </a:t>
          </a:r>
          <a:endParaRPr lang="en-US" dirty="0"/>
        </a:p>
      </dgm:t>
    </dgm:pt>
    <dgm:pt modelId="{FC99B557-E1C4-46E1-8368-12D82C7F1270}" type="parTrans" cxnId="{BC4C1541-E78B-4D0F-A70C-104801C78EB6}">
      <dgm:prSet/>
      <dgm:spPr/>
      <dgm:t>
        <a:bodyPr/>
        <a:lstStyle/>
        <a:p>
          <a:endParaRPr lang="en-US"/>
        </a:p>
      </dgm:t>
    </dgm:pt>
    <dgm:pt modelId="{BB4064CB-1A30-4ABD-9E76-75587F553FA4}" type="sibTrans" cxnId="{BC4C1541-E78B-4D0F-A70C-104801C78EB6}">
      <dgm:prSet/>
      <dgm:spPr/>
      <dgm:t>
        <a:bodyPr/>
        <a:lstStyle/>
        <a:p>
          <a:endParaRPr lang="en-US"/>
        </a:p>
      </dgm:t>
    </dgm:pt>
    <dgm:pt modelId="{DB957DC9-6845-4764-B952-E653D9613D1D}" type="pres">
      <dgm:prSet presAssocID="{E21BE0B4-787D-4170-AD6B-485A5733C22D}" presName="Name0" presStyleCnt="0">
        <dgm:presLayoutVars>
          <dgm:chMax val="3"/>
          <dgm:chPref val="1"/>
          <dgm:dir/>
          <dgm:animLvl val="lvl"/>
          <dgm:resizeHandles/>
        </dgm:presLayoutVars>
      </dgm:prSet>
      <dgm:spPr/>
      <dgm:t>
        <a:bodyPr/>
        <a:lstStyle/>
        <a:p>
          <a:pPr rtl="1"/>
          <a:endParaRPr lang="ar-AE"/>
        </a:p>
      </dgm:t>
    </dgm:pt>
    <dgm:pt modelId="{222BF5D1-A49B-4C6F-8F37-3871C0A87602}" type="pres">
      <dgm:prSet presAssocID="{E21BE0B4-787D-4170-AD6B-485A5733C22D}" presName="outerBox" presStyleCnt="0"/>
      <dgm:spPr/>
      <dgm:t>
        <a:bodyPr/>
        <a:lstStyle/>
        <a:p>
          <a:pPr rtl="1"/>
          <a:endParaRPr lang="ar-AE"/>
        </a:p>
      </dgm:t>
    </dgm:pt>
    <dgm:pt modelId="{4F039AC2-D740-4574-B0C0-13723D7454E0}" type="pres">
      <dgm:prSet presAssocID="{E21BE0B4-787D-4170-AD6B-485A5733C22D}" presName="outerBoxParent" presStyleLbl="node1" presStyleIdx="0" presStyleCnt="1"/>
      <dgm:spPr/>
      <dgm:t>
        <a:bodyPr/>
        <a:lstStyle/>
        <a:p>
          <a:pPr rtl="1"/>
          <a:endParaRPr lang="ar-AE"/>
        </a:p>
      </dgm:t>
    </dgm:pt>
    <dgm:pt modelId="{9ECA9223-8679-4464-8DB1-8ACDA00BCE8C}" type="pres">
      <dgm:prSet presAssocID="{E21BE0B4-787D-4170-AD6B-485A5733C22D}" presName="outerBoxChildren" presStyleCnt="0"/>
      <dgm:spPr/>
      <dgm:t>
        <a:bodyPr/>
        <a:lstStyle/>
        <a:p>
          <a:pPr rtl="1"/>
          <a:endParaRPr lang="ar-AE"/>
        </a:p>
      </dgm:t>
    </dgm:pt>
    <dgm:pt modelId="{94FC9533-503F-4236-9A54-0706D2B8E064}" type="pres">
      <dgm:prSet presAssocID="{98F5FE5F-4940-4914-B5C7-8CB530E0F541}" presName="oChild" presStyleLbl="fgAcc1" presStyleIdx="0" presStyleCnt="3">
        <dgm:presLayoutVars>
          <dgm:bulletEnabled val="1"/>
        </dgm:presLayoutVars>
      </dgm:prSet>
      <dgm:spPr/>
      <dgm:t>
        <a:bodyPr/>
        <a:lstStyle/>
        <a:p>
          <a:pPr rtl="1"/>
          <a:endParaRPr lang="ar-AE"/>
        </a:p>
      </dgm:t>
    </dgm:pt>
    <dgm:pt modelId="{4E6E16E8-ED7B-48EE-BF6A-9D92853056D9}" type="pres">
      <dgm:prSet presAssocID="{E5DDC591-8039-4DEB-865B-7C5D8ACD7B17}" presName="outerSibTrans" presStyleCnt="0"/>
      <dgm:spPr/>
      <dgm:t>
        <a:bodyPr/>
        <a:lstStyle/>
        <a:p>
          <a:pPr rtl="1"/>
          <a:endParaRPr lang="ar-AE"/>
        </a:p>
      </dgm:t>
    </dgm:pt>
    <dgm:pt modelId="{EB2D107C-FAA1-4239-BC72-90F42BB6B0BC}" type="pres">
      <dgm:prSet presAssocID="{16090FA1-2D5F-4526-A946-2F1845B95A76}" presName="oChild" presStyleLbl="fgAcc1" presStyleIdx="1" presStyleCnt="3">
        <dgm:presLayoutVars>
          <dgm:bulletEnabled val="1"/>
        </dgm:presLayoutVars>
      </dgm:prSet>
      <dgm:spPr/>
      <dgm:t>
        <a:bodyPr/>
        <a:lstStyle/>
        <a:p>
          <a:pPr rtl="1"/>
          <a:endParaRPr lang="ar-AE"/>
        </a:p>
      </dgm:t>
    </dgm:pt>
    <dgm:pt modelId="{8C913B69-100C-485A-BF05-E6067B3282FF}" type="pres">
      <dgm:prSet presAssocID="{B98441C3-912F-4DC3-93DB-7F816D75B72D}" presName="outerSibTrans" presStyleCnt="0"/>
      <dgm:spPr/>
      <dgm:t>
        <a:bodyPr/>
        <a:lstStyle/>
        <a:p>
          <a:pPr rtl="1"/>
          <a:endParaRPr lang="ar-AE"/>
        </a:p>
      </dgm:t>
    </dgm:pt>
    <dgm:pt modelId="{9949E1C9-2133-41A5-AAF4-9DCF2CFDC537}" type="pres">
      <dgm:prSet presAssocID="{444D5134-1DC3-44F5-9C6B-7F222D6AFEF8}" presName="oChild" presStyleLbl="fgAcc1" presStyleIdx="2" presStyleCnt="3">
        <dgm:presLayoutVars>
          <dgm:bulletEnabled val="1"/>
        </dgm:presLayoutVars>
      </dgm:prSet>
      <dgm:spPr/>
      <dgm:t>
        <a:bodyPr/>
        <a:lstStyle/>
        <a:p>
          <a:pPr rtl="1"/>
          <a:endParaRPr lang="ar-AE"/>
        </a:p>
      </dgm:t>
    </dgm:pt>
  </dgm:ptLst>
  <dgm:cxnLst>
    <dgm:cxn modelId="{CCF86F8F-C1F3-4503-80F6-26D605550584}" type="presOf" srcId="{444D5134-1DC3-44F5-9C6B-7F222D6AFEF8}" destId="{9949E1C9-2133-41A5-AAF4-9DCF2CFDC537}" srcOrd="0" destOrd="0" presId="urn:microsoft.com/office/officeart/2005/8/layout/target2"/>
    <dgm:cxn modelId="{5E9C3A0B-552C-4728-97A3-74E705D2E2C2}" srcId="{6F668464-946A-434E-AC54-D18B52B43D7E}" destId="{98F5FE5F-4940-4914-B5C7-8CB530E0F541}" srcOrd="0" destOrd="0" parTransId="{0AE772E0-8BCC-4228-B99F-64B4EE7A1136}" sibTransId="{E5DDC591-8039-4DEB-865B-7C5D8ACD7B17}"/>
    <dgm:cxn modelId="{6ECBD52D-A26C-4996-B35D-4435FE821622}" srcId="{E21BE0B4-787D-4170-AD6B-485A5733C22D}" destId="{6F668464-946A-434E-AC54-D18B52B43D7E}" srcOrd="0" destOrd="0" parTransId="{B75414CF-3F8D-4874-A8BB-3C5EB44D88C4}" sibTransId="{B6BB58FE-607D-483B-A2FC-28A8C080AA5B}"/>
    <dgm:cxn modelId="{B5C4D5A4-C792-4926-BE30-BDB7BC33A142}" srcId="{6F668464-946A-434E-AC54-D18B52B43D7E}" destId="{16090FA1-2D5F-4526-A946-2F1845B95A76}" srcOrd="1" destOrd="0" parTransId="{641305C5-8615-4986-910D-1299D28B3E4E}" sibTransId="{B98441C3-912F-4DC3-93DB-7F816D75B72D}"/>
    <dgm:cxn modelId="{353933C6-9764-49CC-828E-81C0F84E2540}" type="presOf" srcId="{6F668464-946A-434E-AC54-D18B52B43D7E}" destId="{4F039AC2-D740-4574-B0C0-13723D7454E0}" srcOrd="0" destOrd="0" presId="urn:microsoft.com/office/officeart/2005/8/layout/target2"/>
    <dgm:cxn modelId="{3888E76B-B82C-4026-B3E7-579E96A1F7C1}" type="presOf" srcId="{E21BE0B4-787D-4170-AD6B-485A5733C22D}" destId="{DB957DC9-6845-4764-B952-E653D9613D1D}" srcOrd="0" destOrd="0" presId="urn:microsoft.com/office/officeart/2005/8/layout/target2"/>
    <dgm:cxn modelId="{21D51C41-29AA-4B5F-AD71-F6772689592A}" type="presOf" srcId="{16090FA1-2D5F-4526-A946-2F1845B95A76}" destId="{EB2D107C-FAA1-4239-BC72-90F42BB6B0BC}" srcOrd="0" destOrd="0" presId="urn:microsoft.com/office/officeart/2005/8/layout/target2"/>
    <dgm:cxn modelId="{BC4C1541-E78B-4D0F-A70C-104801C78EB6}" srcId="{6F668464-946A-434E-AC54-D18B52B43D7E}" destId="{444D5134-1DC3-44F5-9C6B-7F222D6AFEF8}" srcOrd="2" destOrd="0" parTransId="{FC99B557-E1C4-46E1-8368-12D82C7F1270}" sibTransId="{BB4064CB-1A30-4ABD-9E76-75587F553FA4}"/>
    <dgm:cxn modelId="{E4B25244-C301-476C-AA07-A04DB6ACB486}" type="presOf" srcId="{98F5FE5F-4940-4914-B5C7-8CB530E0F541}" destId="{94FC9533-503F-4236-9A54-0706D2B8E064}" srcOrd="0" destOrd="0" presId="urn:microsoft.com/office/officeart/2005/8/layout/target2"/>
    <dgm:cxn modelId="{739F4B72-A9BF-4887-B46A-8C1966D3395F}" type="presParOf" srcId="{DB957DC9-6845-4764-B952-E653D9613D1D}" destId="{222BF5D1-A49B-4C6F-8F37-3871C0A87602}" srcOrd="0" destOrd="0" presId="urn:microsoft.com/office/officeart/2005/8/layout/target2"/>
    <dgm:cxn modelId="{14878093-AB4A-4ADC-8163-4C612109E3E6}" type="presParOf" srcId="{222BF5D1-A49B-4C6F-8F37-3871C0A87602}" destId="{4F039AC2-D740-4574-B0C0-13723D7454E0}" srcOrd="0" destOrd="0" presId="urn:microsoft.com/office/officeart/2005/8/layout/target2"/>
    <dgm:cxn modelId="{95FD6A24-E25D-41CA-A0CB-4CBD94680FA9}" type="presParOf" srcId="{222BF5D1-A49B-4C6F-8F37-3871C0A87602}" destId="{9ECA9223-8679-4464-8DB1-8ACDA00BCE8C}" srcOrd="1" destOrd="0" presId="urn:microsoft.com/office/officeart/2005/8/layout/target2"/>
    <dgm:cxn modelId="{F7A4B2D1-4155-435E-BD8B-990DE3F30611}" type="presParOf" srcId="{9ECA9223-8679-4464-8DB1-8ACDA00BCE8C}" destId="{94FC9533-503F-4236-9A54-0706D2B8E064}" srcOrd="0" destOrd="0" presId="urn:microsoft.com/office/officeart/2005/8/layout/target2"/>
    <dgm:cxn modelId="{9CD4740F-0F9F-49EA-A41E-2CEAE2206455}" type="presParOf" srcId="{9ECA9223-8679-4464-8DB1-8ACDA00BCE8C}" destId="{4E6E16E8-ED7B-48EE-BF6A-9D92853056D9}" srcOrd="1" destOrd="0" presId="urn:microsoft.com/office/officeart/2005/8/layout/target2"/>
    <dgm:cxn modelId="{14FE7230-A8F1-479A-A519-15D9AD7AA609}" type="presParOf" srcId="{9ECA9223-8679-4464-8DB1-8ACDA00BCE8C}" destId="{EB2D107C-FAA1-4239-BC72-90F42BB6B0BC}" srcOrd="2" destOrd="0" presId="urn:microsoft.com/office/officeart/2005/8/layout/target2"/>
    <dgm:cxn modelId="{24000CED-2425-4F9F-BB14-5241638E62CA}" type="presParOf" srcId="{9ECA9223-8679-4464-8DB1-8ACDA00BCE8C}" destId="{8C913B69-100C-485A-BF05-E6067B3282FF}" srcOrd="3" destOrd="0" presId="urn:microsoft.com/office/officeart/2005/8/layout/target2"/>
    <dgm:cxn modelId="{22660EF7-795A-44A0-8C60-6381C7D0CE51}" type="presParOf" srcId="{9ECA9223-8679-4464-8DB1-8ACDA00BCE8C}" destId="{9949E1C9-2133-41A5-AAF4-9DCF2CFDC537}"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76CE4F8-88D2-472F-AF9A-4CE572A5BE5A}" type="doc">
      <dgm:prSet loTypeId="urn:microsoft.com/office/officeart/2005/8/layout/target2" loCatId="relationship" qsTypeId="urn:microsoft.com/office/officeart/2005/8/quickstyle/3d4" qsCatId="3D" csTypeId="urn:microsoft.com/office/officeart/2005/8/colors/accent1_2" csCatId="accent1" phldr="1"/>
      <dgm:spPr/>
      <dgm:t>
        <a:bodyPr/>
        <a:lstStyle/>
        <a:p>
          <a:endParaRPr lang="en-US"/>
        </a:p>
      </dgm:t>
    </dgm:pt>
    <dgm:pt modelId="{1739AA0A-1BE7-4C48-A8E2-F442C75E7F49}">
      <dgm:prSet/>
      <dgm:spPr>
        <a:solidFill>
          <a:srgbClr val="146664"/>
        </a:solidFill>
      </dgm:spPr>
      <dgm:t>
        <a:bodyPr/>
        <a:lstStyle/>
        <a:p>
          <a:pPr rtl="0"/>
          <a:r>
            <a:rPr lang="en-US" b="1" dirty="0" smtClean="0"/>
            <a:t>Symptoms of Resistance</a:t>
          </a:r>
          <a:endParaRPr lang="en-US" dirty="0"/>
        </a:p>
      </dgm:t>
    </dgm:pt>
    <dgm:pt modelId="{7DBC85EB-3E1D-4921-86BD-80F72E8A79BA}" type="parTrans" cxnId="{B030FFC5-107F-479F-B3F1-70BB49C60679}">
      <dgm:prSet/>
      <dgm:spPr/>
      <dgm:t>
        <a:bodyPr/>
        <a:lstStyle/>
        <a:p>
          <a:endParaRPr lang="en-US"/>
        </a:p>
      </dgm:t>
    </dgm:pt>
    <dgm:pt modelId="{A77EC5F3-48E5-4C4E-859E-1EBDA1F45ACB}" type="sibTrans" cxnId="{B030FFC5-107F-479F-B3F1-70BB49C60679}">
      <dgm:prSet/>
      <dgm:spPr/>
      <dgm:t>
        <a:bodyPr/>
        <a:lstStyle/>
        <a:p>
          <a:endParaRPr lang="en-US"/>
        </a:p>
      </dgm:t>
    </dgm:pt>
    <dgm:pt modelId="{22C3D3BA-F89A-4E86-BCA9-585D9E35E937}">
      <dgm:prSet/>
      <dgm:spPr/>
      <dgm:t>
        <a:bodyPr/>
        <a:lstStyle/>
        <a:p>
          <a:pPr rtl="0"/>
          <a:r>
            <a:rPr lang="en-US" b="1" dirty="0" smtClean="0"/>
            <a:t>Not performing tasks required by the project e.g. not attending trainings or workshops</a:t>
          </a:r>
          <a:endParaRPr lang="en-US" dirty="0"/>
        </a:p>
      </dgm:t>
    </dgm:pt>
    <dgm:pt modelId="{5B6A42B8-3DAD-4FDB-A65C-28DE67DC3649}" type="parTrans" cxnId="{11FD253A-0B71-4867-9004-68B86B893B8F}">
      <dgm:prSet/>
      <dgm:spPr/>
      <dgm:t>
        <a:bodyPr/>
        <a:lstStyle/>
        <a:p>
          <a:endParaRPr lang="en-US"/>
        </a:p>
      </dgm:t>
    </dgm:pt>
    <dgm:pt modelId="{18358371-D521-44E3-867B-94F1F37515E9}" type="sibTrans" cxnId="{11FD253A-0B71-4867-9004-68B86B893B8F}">
      <dgm:prSet/>
      <dgm:spPr/>
      <dgm:t>
        <a:bodyPr/>
        <a:lstStyle/>
        <a:p>
          <a:endParaRPr lang="en-US"/>
        </a:p>
      </dgm:t>
    </dgm:pt>
    <dgm:pt modelId="{E22B32E8-4B4E-4EEC-A3C0-80D8664F2025}">
      <dgm:prSet/>
      <dgm:spPr/>
      <dgm:t>
        <a:bodyPr/>
        <a:lstStyle/>
        <a:p>
          <a:pPr rtl="0"/>
          <a:r>
            <a:rPr lang="en-US" b="1" dirty="0" smtClean="0"/>
            <a:t>Raising un-objective concerns </a:t>
          </a:r>
          <a:endParaRPr lang="en-US" dirty="0"/>
        </a:p>
      </dgm:t>
    </dgm:pt>
    <dgm:pt modelId="{41CDD49F-54D4-418B-8285-94EBBE075A15}" type="parTrans" cxnId="{184A2E9C-DB0D-42DB-A8CF-962BF373EAFC}">
      <dgm:prSet/>
      <dgm:spPr/>
      <dgm:t>
        <a:bodyPr/>
        <a:lstStyle/>
        <a:p>
          <a:endParaRPr lang="en-US"/>
        </a:p>
      </dgm:t>
    </dgm:pt>
    <dgm:pt modelId="{CA016131-56DC-449B-8DC9-B5698D625E63}" type="sibTrans" cxnId="{184A2E9C-DB0D-42DB-A8CF-962BF373EAFC}">
      <dgm:prSet/>
      <dgm:spPr/>
      <dgm:t>
        <a:bodyPr/>
        <a:lstStyle/>
        <a:p>
          <a:endParaRPr lang="en-US"/>
        </a:p>
      </dgm:t>
    </dgm:pt>
    <dgm:pt modelId="{1E40DB49-AFD4-4FC7-AD10-CA95D260AD4B}">
      <dgm:prSet/>
      <dgm:spPr/>
      <dgm:t>
        <a:bodyPr/>
        <a:lstStyle/>
        <a:p>
          <a:pPr rtl="0"/>
          <a:r>
            <a:rPr lang="en-US" b="1" dirty="0" smtClean="0"/>
            <a:t>Intentionally entering wrong data</a:t>
          </a:r>
          <a:endParaRPr lang="en-US" dirty="0"/>
        </a:p>
      </dgm:t>
    </dgm:pt>
    <dgm:pt modelId="{072302B6-BEC2-44F8-86C0-A168FD6174B5}" type="parTrans" cxnId="{B5B01635-7666-46D5-AE8B-9988ED605DE2}">
      <dgm:prSet/>
      <dgm:spPr/>
      <dgm:t>
        <a:bodyPr/>
        <a:lstStyle/>
        <a:p>
          <a:endParaRPr lang="en-US"/>
        </a:p>
      </dgm:t>
    </dgm:pt>
    <dgm:pt modelId="{56472C76-6E08-41F4-A325-43F03C85447E}" type="sibTrans" cxnId="{B5B01635-7666-46D5-AE8B-9988ED605DE2}">
      <dgm:prSet/>
      <dgm:spPr/>
      <dgm:t>
        <a:bodyPr/>
        <a:lstStyle/>
        <a:p>
          <a:endParaRPr lang="en-US"/>
        </a:p>
      </dgm:t>
    </dgm:pt>
    <dgm:pt modelId="{F0F6D5F7-2565-41F4-8E6B-EAF57C0F5EC3}">
      <dgm:prSet/>
      <dgm:spPr/>
      <dgm:t>
        <a:bodyPr/>
        <a:lstStyle/>
        <a:p>
          <a:pPr rtl="0"/>
          <a:r>
            <a:rPr lang="en-US" b="1" dirty="0" smtClean="0"/>
            <a:t>Spreading rumors </a:t>
          </a:r>
          <a:endParaRPr lang="en-US" dirty="0"/>
        </a:p>
      </dgm:t>
    </dgm:pt>
    <dgm:pt modelId="{A7AABB97-F478-4F2F-A8B9-775B596FBCBA}" type="parTrans" cxnId="{7FEF5C00-6B30-4F97-86AE-8F46383C90E7}">
      <dgm:prSet/>
      <dgm:spPr/>
      <dgm:t>
        <a:bodyPr/>
        <a:lstStyle/>
        <a:p>
          <a:endParaRPr lang="en-US"/>
        </a:p>
      </dgm:t>
    </dgm:pt>
    <dgm:pt modelId="{10C822E5-1A37-4071-872F-07F57A59E89B}" type="sibTrans" cxnId="{7FEF5C00-6B30-4F97-86AE-8F46383C90E7}">
      <dgm:prSet/>
      <dgm:spPr/>
      <dgm:t>
        <a:bodyPr/>
        <a:lstStyle/>
        <a:p>
          <a:endParaRPr lang="en-US"/>
        </a:p>
      </dgm:t>
    </dgm:pt>
    <dgm:pt modelId="{D92B9B56-8F5F-4343-8889-D4DBD5659038}" type="pres">
      <dgm:prSet presAssocID="{F76CE4F8-88D2-472F-AF9A-4CE572A5BE5A}" presName="Name0" presStyleCnt="0">
        <dgm:presLayoutVars>
          <dgm:chMax val="3"/>
          <dgm:chPref val="1"/>
          <dgm:dir/>
          <dgm:animLvl val="lvl"/>
          <dgm:resizeHandles/>
        </dgm:presLayoutVars>
      </dgm:prSet>
      <dgm:spPr/>
      <dgm:t>
        <a:bodyPr/>
        <a:lstStyle/>
        <a:p>
          <a:pPr rtl="1"/>
          <a:endParaRPr lang="ar-AE"/>
        </a:p>
      </dgm:t>
    </dgm:pt>
    <dgm:pt modelId="{18791331-6260-4188-80B9-41D012E34CD4}" type="pres">
      <dgm:prSet presAssocID="{F76CE4F8-88D2-472F-AF9A-4CE572A5BE5A}" presName="outerBox" presStyleCnt="0"/>
      <dgm:spPr/>
      <dgm:t>
        <a:bodyPr/>
        <a:lstStyle/>
        <a:p>
          <a:pPr rtl="1"/>
          <a:endParaRPr lang="ar-AE"/>
        </a:p>
      </dgm:t>
    </dgm:pt>
    <dgm:pt modelId="{E938809D-D7E2-4C84-B4F2-FB7E976322B7}" type="pres">
      <dgm:prSet presAssocID="{F76CE4F8-88D2-472F-AF9A-4CE572A5BE5A}" presName="outerBoxParent" presStyleLbl="node1" presStyleIdx="0" presStyleCnt="1" custLinFactNeighborX="442" custLinFactNeighborY="-11421"/>
      <dgm:spPr/>
      <dgm:t>
        <a:bodyPr/>
        <a:lstStyle/>
        <a:p>
          <a:pPr rtl="1"/>
          <a:endParaRPr lang="ar-AE"/>
        </a:p>
      </dgm:t>
    </dgm:pt>
    <dgm:pt modelId="{33D68F70-05D6-4E58-923F-12438B2E8030}" type="pres">
      <dgm:prSet presAssocID="{F76CE4F8-88D2-472F-AF9A-4CE572A5BE5A}" presName="outerBoxChildren" presStyleCnt="0"/>
      <dgm:spPr/>
      <dgm:t>
        <a:bodyPr/>
        <a:lstStyle/>
        <a:p>
          <a:pPr rtl="1"/>
          <a:endParaRPr lang="ar-AE"/>
        </a:p>
      </dgm:t>
    </dgm:pt>
    <dgm:pt modelId="{2A57C339-2B2D-4DCD-830D-05405C8DDE7D}" type="pres">
      <dgm:prSet presAssocID="{22C3D3BA-F89A-4E86-BCA9-585D9E35E937}" presName="oChild" presStyleLbl="fgAcc1" presStyleIdx="0" presStyleCnt="4">
        <dgm:presLayoutVars>
          <dgm:bulletEnabled val="1"/>
        </dgm:presLayoutVars>
      </dgm:prSet>
      <dgm:spPr/>
      <dgm:t>
        <a:bodyPr/>
        <a:lstStyle/>
        <a:p>
          <a:pPr rtl="1"/>
          <a:endParaRPr lang="ar-AE"/>
        </a:p>
      </dgm:t>
    </dgm:pt>
    <dgm:pt modelId="{443A2719-53EB-4E1E-9A90-96E5F026A9D4}" type="pres">
      <dgm:prSet presAssocID="{18358371-D521-44E3-867B-94F1F37515E9}" presName="outerSibTrans" presStyleCnt="0"/>
      <dgm:spPr/>
      <dgm:t>
        <a:bodyPr/>
        <a:lstStyle/>
        <a:p>
          <a:pPr rtl="1"/>
          <a:endParaRPr lang="ar-AE"/>
        </a:p>
      </dgm:t>
    </dgm:pt>
    <dgm:pt modelId="{EB3A855C-339C-4C47-B86D-BF5FE8DFE036}" type="pres">
      <dgm:prSet presAssocID="{E22B32E8-4B4E-4EEC-A3C0-80D8664F2025}" presName="oChild" presStyleLbl="fgAcc1" presStyleIdx="1" presStyleCnt="4">
        <dgm:presLayoutVars>
          <dgm:bulletEnabled val="1"/>
        </dgm:presLayoutVars>
      </dgm:prSet>
      <dgm:spPr/>
      <dgm:t>
        <a:bodyPr/>
        <a:lstStyle/>
        <a:p>
          <a:pPr rtl="1"/>
          <a:endParaRPr lang="ar-AE"/>
        </a:p>
      </dgm:t>
    </dgm:pt>
    <dgm:pt modelId="{C57224DE-A1D4-45D2-8EB8-62623A8A4209}" type="pres">
      <dgm:prSet presAssocID="{CA016131-56DC-449B-8DC9-B5698D625E63}" presName="outerSibTrans" presStyleCnt="0"/>
      <dgm:spPr/>
      <dgm:t>
        <a:bodyPr/>
        <a:lstStyle/>
        <a:p>
          <a:pPr rtl="1"/>
          <a:endParaRPr lang="ar-AE"/>
        </a:p>
      </dgm:t>
    </dgm:pt>
    <dgm:pt modelId="{6541D8E0-0BFF-422F-A39A-671F6DFB9B78}" type="pres">
      <dgm:prSet presAssocID="{1E40DB49-AFD4-4FC7-AD10-CA95D260AD4B}" presName="oChild" presStyleLbl="fgAcc1" presStyleIdx="2" presStyleCnt="4">
        <dgm:presLayoutVars>
          <dgm:bulletEnabled val="1"/>
        </dgm:presLayoutVars>
      </dgm:prSet>
      <dgm:spPr/>
      <dgm:t>
        <a:bodyPr/>
        <a:lstStyle/>
        <a:p>
          <a:pPr rtl="1"/>
          <a:endParaRPr lang="ar-AE"/>
        </a:p>
      </dgm:t>
    </dgm:pt>
    <dgm:pt modelId="{122C723B-D488-4687-9E48-DFE892E5589E}" type="pres">
      <dgm:prSet presAssocID="{56472C76-6E08-41F4-A325-43F03C85447E}" presName="outerSibTrans" presStyleCnt="0"/>
      <dgm:spPr/>
      <dgm:t>
        <a:bodyPr/>
        <a:lstStyle/>
        <a:p>
          <a:pPr rtl="1"/>
          <a:endParaRPr lang="ar-AE"/>
        </a:p>
      </dgm:t>
    </dgm:pt>
    <dgm:pt modelId="{E484BD4E-039C-462A-94C6-1173D777FFF4}" type="pres">
      <dgm:prSet presAssocID="{F0F6D5F7-2565-41F4-8E6B-EAF57C0F5EC3}" presName="oChild" presStyleLbl="fgAcc1" presStyleIdx="3" presStyleCnt="4">
        <dgm:presLayoutVars>
          <dgm:bulletEnabled val="1"/>
        </dgm:presLayoutVars>
      </dgm:prSet>
      <dgm:spPr/>
      <dgm:t>
        <a:bodyPr/>
        <a:lstStyle/>
        <a:p>
          <a:pPr rtl="1"/>
          <a:endParaRPr lang="ar-AE"/>
        </a:p>
      </dgm:t>
    </dgm:pt>
  </dgm:ptLst>
  <dgm:cxnLst>
    <dgm:cxn modelId="{11FD253A-0B71-4867-9004-68B86B893B8F}" srcId="{1739AA0A-1BE7-4C48-A8E2-F442C75E7F49}" destId="{22C3D3BA-F89A-4E86-BCA9-585D9E35E937}" srcOrd="0" destOrd="0" parTransId="{5B6A42B8-3DAD-4FDB-A65C-28DE67DC3649}" sibTransId="{18358371-D521-44E3-867B-94F1F37515E9}"/>
    <dgm:cxn modelId="{1CF52965-79E0-43BC-A7CA-CA58E469953D}" type="presOf" srcId="{1739AA0A-1BE7-4C48-A8E2-F442C75E7F49}" destId="{E938809D-D7E2-4C84-B4F2-FB7E976322B7}" srcOrd="0" destOrd="0" presId="urn:microsoft.com/office/officeart/2005/8/layout/target2"/>
    <dgm:cxn modelId="{1790D9B7-7370-4266-873E-7D3F5A886FB4}" type="presOf" srcId="{F76CE4F8-88D2-472F-AF9A-4CE572A5BE5A}" destId="{D92B9B56-8F5F-4343-8889-D4DBD5659038}" srcOrd="0" destOrd="0" presId="urn:microsoft.com/office/officeart/2005/8/layout/target2"/>
    <dgm:cxn modelId="{7FEF5C00-6B30-4F97-86AE-8F46383C90E7}" srcId="{1739AA0A-1BE7-4C48-A8E2-F442C75E7F49}" destId="{F0F6D5F7-2565-41F4-8E6B-EAF57C0F5EC3}" srcOrd="3" destOrd="0" parTransId="{A7AABB97-F478-4F2F-A8B9-775B596FBCBA}" sibTransId="{10C822E5-1A37-4071-872F-07F57A59E89B}"/>
    <dgm:cxn modelId="{B030FFC5-107F-479F-B3F1-70BB49C60679}" srcId="{F76CE4F8-88D2-472F-AF9A-4CE572A5BE5A}" destId="{1739AA0A-1BE7-4C48-A8E2-F442C75E7F49}" srcOrd="0" destOrd="0" parTransId="{7DBC85EB-3E1D-4921-86BD-80F72E8A79BA}" sibTransId="{A77EC5F3-48E5-4C4E-859E-1EBDA1F45ACB}"/>
    <dgm:cxn modelId="{FD50A374-7E73-4BA9-B2EB-EFFED9ED26DB}" type="presOf" srcId="{1E40DB49-AFD4-4FC7-AD10-CA95D260AD4B}" destId="{6541D8E0-0BFF-422F-A39A-671F6DFB9B78}" srcOrd="0" destOrd="0" presId="urn:microsoft.com/office/officeart/2005/8/layout/target2"/>
    <dgm:cxn modelId="{7435DB94-F09E-4C7C-A90A-EF483169BDBB}" type="presOf" srcId="{E22B32E8-4B4E-4EEC-A3C0-80D8664F2025}" destId="{EB3A855C-339C-4C47-B86D-BF5FE8DFE036}" srcOrd="0" destOrd="0" presId="urn:microsoft.com/office/officeart/2005/8/layout/target2"/>
    <dgm:cxn modelId="{CA5BF054-651A-42B1-AFEA-DC23FFA39F49}" type="presOf" srcId="{22C3D3BA-F89A-4E86-BCA9-585D9E35E937}" destId="{2A57C339-2B2D-4DCD-830D-05405C8DDE7D}" srcOrd="0" destOrd="0" presId="urn:microsoft.com/office/officeart/2005/8/layout/target2"/>
    <dgm:cxn modelId="{9308E47D-13C8-4D9E-AF7F-169A36388859}" type="presOf" srcId="{F0F6D5F7-2565-41F4-8E6B-EAF57C0F5EC3}" destId="{E484BD4E-039C-462A-94C6-1173D777FFF4}" srcOrd="0" destOrd="0" presId="urn:microsoft.com/office/officeart/2005/8/layout/target2"/>
    <dgm:cxn modelId="{184A2E9C-DB0D-42DB-A8CF-962BF373EAFC}" srcId="{1739AA0A-1BE7-4C48-A8E2-F442C75E7F49}" destId="{E22B32E8-4B4E-4EEC-A3C0-80D8664F2025}" srcOrd="1" destOrd="0" parTransId="{41CDD49F-54D4-418B-8285-94EBBE075A15}" sibTransId="{CA016131-56DC-449B-8DC9-B5698D625E63}"/>
    <dgm:cxn modelId="{B5B01635-7666-46D5-AE8B-9988ED605DE2}" srcId="{1739AA0A-1BE7-4C48-A8E2-F442C75E7F49}" destId="{1E40DB49-AFD4-4FC7-AD10-CA95D260AD4B}" srcOrd="2" destOrd="0" parTransId="{072302B6-BEC2-44F8-86C0-A168FD6174B5}" sibTransId="{56472C76-6E08-41F4-A325-43F03C85447E}"/>
    <dgm:cxn modelId="{F8AFB0B3-74BF-4040-B3A0-36D5B278D154}" type="presParOf" srcId="{D92B9B56-8F5F-4343-8889-D4DBD5659038}" destId="{18791331-6260-4188-80B9-41D012E34CD4}" srcOrd="0" destOrd="0" presId="urn:microsoft.com/office/officeart/2005/8/layout/target2"/>
    <dgm:cxn modelId="{D3F4B443-B7AA-4A51-8F51-4F3CCABA9F65}" type="presParOf" srcId="{18791331-6260-4188-80B9-41D012E34CD4}" destId="{E938809D-D7E2-4C84-B4F2-FB7E976322B7}" srcOrd="0" destOrd="0" presId="urn:microsoft.com/office/officeart/2005/8/layout/target2"/>
    <dgm:cxn modelId="{2A1E64E2-8CE6-49F0-A207-6D055CC3C155}" type="presParOf" srcId="{18791331-6260-4188-80B9-41D012E34CD4}" destId="{33D68F70-05D6-4E58-923F-12438B2E8030}" srcOrd="1" destOrd="0" presId="urn:microsoft.com/office/officeart/2005/8/layout/target2"/>
    <dgm:cxn modelId="{38209A6C-1347-4D88-99DF-5C2DB8328B26}" type="presParOf" srcId="{33D68F70-05D6-4E58-923F-12438B2E8030}" destId="{2A57C339-2B2D-4DCD-830D-05405C8DDE7D}" srcOrd="0" destOrd="0" presId="urn:microsoft.com/office/officeart/2005/8/layout/target2"/>
    <dgm:cxn modelId="{DA067063-69E7-49E7-8869-6585694CF143}" type="presParOf" srcId="{33D68F70-05D6-4E58-923F-12438B2E8030}" destId="{443A2719-53EB-4E1E-9A90-96E5F026A9D4}" srcOrd="1" destOrd="0" presId="urn:microsoft.com/office/officeart/2005/8/layout/target2"/>
    <dgm:cxn modelId="{378A2CA9-6C7F-45C6-A604-8F5B2539D782}" type="presParOf" srcId="{33D68F70-05D6-4E58-923F-12438B2E8030}" destId="{EB3A855C-339C-4C47-B86D-BF5FE8DFE036}" srcOrd="2" destOrd="0" presId="urn:microsoft.com/office/officeart/2005/8/layout/target2"/>
    <dgm:cxn modelId="{F8A02702-4375-4015-9892-808E8F27E807}" type="presParOf" srcId="{33D68F70-05D6-4E58-923F-12438B2E8030}" destId="{C57224DE-A1D4-45D2-8EB8-62623A8A4209}" srcOrd="3" destOrd="0" presId="urn:microsoft.com/office/officeart/2005/8/layout/target2"/>
    <dgm:cxn modelId="{BE09064A-6C08-4712-807B-8B44E2B18A4F}" type="presParOf" srcId="{33D68F70-05D6-4E58-923F-12438B2E8030}" destId="{6541D8E0-0BFF-422F-A39A-671F6DFB9B78}" srcOrd="4" destOrd="0" presId="urn:microsoft.com/office/officeart/2005/8/layout/target2"/>
    <dgm:cxn modelId="{DFCF666A-1904-4C81-8176-E3D3F3BD5189}" type="presParOf" srcId="{33D68F70-05D6-4E58-923F-12438B2E8030}" destId="{122C723B-D488-4687-9E48-DFE892E5589E}" srcOrd="5" destOrd="0" presId="urn:microsoft.com/office/officeart/2005/8/layout/target2"/>
    <dgm:cxn modelId="{9CE937D4-1F91-408F-9B07-6ACD4268BF44}" type="presParOf" srcId="{33D68F70-05D6-4E58-923F-12438B2E8030}" destId="{E484BD4E-039C-462A-94C6-1173D777FFF4}" srcOrd="6"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B0DFC0C-8787-4672-86F7-F6477886E888}" type="doc">
      <dgm:prSet loTypeId="urn:microsoft.com/office/officeart/2005/8/layout/target2" loCatId="relationship" qsTypeId="urn:microsoft.com/office/officeart/2005/8/quickstyle/3d3" qsCatId="3D" csTypeId="urn:microsoft.com/office/officeart/2005/8/colors/accent1_2" csCatId="accent1" phldr="1"/>
      <dgm:spPr/>
      <dgm:t>
        <a:bodyPr/>
        <a:lstStyle/>
        <a:p>
          <a:endParaRPr lang="en-US"/>
        </a:p>
      </dgm:t>
    </dgm:pt>
    <dgm:pt modelId="{2B101CD2-8DDB-4025-82D3-F1EDE110DD0F}">
      <dgm:prSet/>
      <dgm:spPr/>
      <dgm:t>
        <a:bodyPr/>
        <a:lstStyle/>
        <a:p>
          <a:pPr rtl="0"/>
          <a:r>
            <a:rPr lang="en-US" b="1" dirty="0" smtClean="0"/>
            <a:t>Root Cause for Resistance </a:t>
          </a:r>
          <a:endParaRPr lang="en-US" dirty="0"/>
        </a:p>
      </dgm:t>
    </dgm:pt>
    <dgm:pt modelId="{21666067-7C6F-453B-ACF3-C9BAA596F1EE}" type="parTrans" cxnId="{7A716546-B1B6-45A2-ADB4-CE430DF493DF}">
      <dgm:prSet/>
      <dgm:spPr/>
      <dgm:t>
        <a:bodyPr/>
        <a:lstStyle/>
        <a:p>
          <a:endParaRPr lang="en-US"/>
        </a:p>
      </dgm:t>
    </dgm:pt>
    <dgm:pt modelId="{BF8CB44E-8EEC-48A9-9E8F-6DAE7732A05B}" type="sibTrans" cxnId="{7A716546-B1B6-45A2-ADB4-CE430DF493DF}">
      <dgm:prSet/>
      <dgm:spPr/>
      <dgm:t>
        <a:bodyPr/>
        <a:lstStyle/>
        <a:p>
          <a:endParaRPr lang="en-US"/>
        </a:p>
      </dgm:t>
    </dgm:pt>
    <dgm:pt modelId="{97FAFF70-5EED-4216-8634-E209CB80C146}">
      <dgm:prSet/>
      <dgm:spPr/>
      <dgm:t>
        <a:bodyPr/>
        <a:lstStyle/>
        <a:p>
          <a:pPr rtl="0"/>
          <a:r>
            <a:rPr lang="en-US" b="1" dirty="0" smtClean="0"/>
            <a:t>None awareness of the change</a:t>
          </a:r>
          <a:endParaRPr lang="en-US" dirty="0"/>
        </a:p>
      </dgm:t>
    </dgm:pt>
    <dgm:pt modelId="{2BBD086B-65BB-4FFD-AD57-995F1FC514FE}" type="parTrans" cxnId="{D0DF8A9D-8F0B-4808-AEE0-CF7BB6B8A9BC}">
      <dgm:prSet/>
      <dgm:spPr/>
      <dgm:t>
        <a:bodyPr/>
        <a:lstStyle/>
        <a:p>
          <a:endParaRPr lang="en-US"/>
        </a:p>
      </dgm:t>
    </dgm:pt>
    <dgm:pt modelId="{C102A958-4B31-4835-876B-B2E91002132A}" type="sibTrans" cxnId="{D0DF8A9D-8F0B-4808-AEE0-CF7BB6B8A9BC}">
      <dgm:prSet/>
      <dgm:spPr/>
      <dgm:t>
        <a:bodyPr/>
        <a:lstStyle/>
        <a:p>
          <a:endParaRPr lang="en-US"/>
        </a:p>
      </dgm:t>
    </dgm:pt>
    <dgm:pt modelId="{697DDAA2-A4EF-4592-BB7A-ADDC8BDD8A87}">
      <dgm:prSet/>
      <dgm:spPr/>
      <dgm:t>
        <a:bodyPr/>
        <a:lstStyle/>
        <a:p>
          <a:pPr rtl="0"/>
          <a:r>
            <a:rPr lang="en-US" b="1" dirty="0" smtClean="0"/>
            <a:t>No desire for change</a:t>
          </a:r>
          <a:endParaRPr lang="en-US" dirty="0"/>
        </a:p>
      </dgm:t>
    </dgm:pt>
    <dgm:pt modelId="{8B9A9407-5E0A-42A2-AA31-D431D52A699F}" type="parTrans" cxnId="{654FC000-690E-43B5-B3CE-AC30E152F8F2}">
      <dgm:prSet/>
      <dgm:spPr/>
      <dgm:t>
        <a:bodyPr/>
        <a:lstStyle/>
        <a:p>
          <a:endParaRPr lang="en-US"/>
        </a:p>
      </dgm:t>
    </dgm:pt>
    <dgm:pt modelId="{9DB0116C-4351-4B83-A4E7-1E97A346E3B3}" type="sibTrans" cxnId="{654FC000-690E-43B5-B3CE-AC30E152F8F2}">
      <dgm:prSet/>
      <dgm:spPr/>
      <dgm:t>
        <a:bodyPr/>
        <a:lstStyle/>
        <a:p>
          <a:endParaRPr lang="en-US"/>
        </a:p>
      </dgm:t>
    </dgm:pt>
    <dgm:pt modelId="{A2615E11-9A58-43E1-9848-080240A8C6E8}">
      <dgm:prSet/>
      <dgm:spPr/>
      <dgm:t>
        <a:bodyPr/>
        <a:lstStyle/>
        <a:p>
          <a:pPr rtl="0"/>
          <a:r>
            <a:rPr lang="en-US" b="1" dirty="0" smtClean="0"/>
            <a:t>Insufficient knowledge of the system</a:t>
          </a:r>
          <a:endParaRPr lang="en-US" dirty="0"/>
        </a:p>
      </dgm:t>
    </dgm:pt>
    <dgm:pt modelId="{623F5D91-C1CB-41C3-88E3-F71D29A75525}" type="parTrans" cxnId="{89ED72FF-A92F-45A8-B249-3EBA22A93782}">
      <dgm:prSet/>
      <dgm:spPr/>
      <dgm:t>
        <a:bodyPr/>
        <a:lstStyle/>
        <a:p>
          <a:endParaRPr lang="en-US"/>
        </a:p>
      </dgm:t>
    </dgm:pt>
    <dgm:pt modelId="{E2ED7C2A-393C-4084-A8D7-010DF621A244}" type="sibTrans" cxnId="{89ED72FF-A92F-45A8-B249-3EBA22A93782}">
      <dgm:prSet/>
      <dgm:spPr/>
      <dgm:t>
        <a:bodyPr/>
        <a:lstStyle/>
        <a:p>
          <a:endParaRPr lang="en-US"/>
        </a:p>
      </dgm:t>
    </dgm:pt>
    <dgm:pt modelId="{50277C78-BBD2-4B9D-9D0C-ACDAFF2B13C3}">
      <dgm:prSet/>
      <dgm:spPr/>
      <dgm:t>
        <a:bodyPr/>
        <a:lstStyle/>
        <a:p>
          <a:pPr rtl="0"/>
          <a:r>
            <a:rPr lang="en-US" b="1" dirty="0" smtClean="0"/>
            <a:t>Disability in using the system  </a:t>
          </a:r>
          <a:endParaRPr lang="en-US" dirty="0"/>
        </a:p>
      </dgm:t>
    </dgm:pt>
    <dgm:pt modelId="{B9FBBB2B-802C-473E-888A-B4F7DB474B64}" type="parTrans" cxnId="{9E46EA91-090A-41DD-8463-441ABCC1B5B1}">
      <dgm:prSet/>
      <dgm:spPr/>
      <dgm:t>
        <a:bodyPr/>
        <a:lstStyle/>
        <a:p>
          <a:endParaRPr lang="en-US"/>
        </a:p>
      </dgm:t>
    </dgm:pt>
    <dgm:pt modelId="{15BCE766-D8CF-444F-B157-D268976EAA17}" type="sibTrans" cxnId="{9E46EA91-090A-41DD-8463-441ABCC1B5B1}">
      <dgm:prSet/>
      <dgm:spPr/>
      <dgm:t>
        <a:bodyPr/>
        <a:lstStyle/>
        <a:p>
          <a:endParaRPr lang="en-US"/>
        </a:p>
      </dgm:t>
    </dgm:pt>
    <dgm:pt modelId="{1F15A0C7-FBB6-4CFE-AF94-3BC867F8A3C8}" type="pres">
      <dgm:prSet presAssocID="{0B0DFC0C-8787-4672-86F7-F6477886E888}" presName="Name0" presStyleCnt="0">
        <dgm:presLayoutVars>
          <dgm:chMax val="3"/>
          <dgm:chPref val="1"/>
          <dgm:dir/>
          <dgm:animLvl val="lvl"/>
          <dgm:resizeHandles/>
        </dgm:presLayoutVars>
      </dgm:prSet>
      <dgm:spPr/>
      <dgm:t>
        <a:bodyPr/>
        <a:lstStyle/>
        <a:p>
          <a:pPr rtl="1"/>
          <a:endParaRPr lang="ar-AE"/>
        </a:p>
      </dgm:t>
    </dgm:pt>
    <dgm:pt modelId="{47919789-3073-4978-A43B-EBBDCB5A5322}" type="pres">
      <dgm:prSet presAssocID="{0B0DFC0C-8787-4672-86F7-F6477886E888}" presName="outerBox" presStyleCnt="0"/>
      <dgm:spPr/>
    </dgm:pt>
    <dgm:pt modelId="{8712E164-3E05-48A7-8FC3-50E50CD21885}" type="pres">
      <dgm:prSet presAssocID="{0B0DFC0C-8787-4672-86F7-F6477886E888}" presName="outerBoxParent" presStyleLbl="node1" presStyleIdx="0" presStyleCnt="1"/>
      <dgm:spPr/>
      <dgm:t>
        <a:bodyPr/>
        <a:lstStyle/>
        <a:p>
          <a:pPr rtl="1"/>
          <a:endParaRPr lang="ar-AE"/>
        </a:p>
      </dgm:t>
    </dgm:pt>
    <dgm:pt modelId="{DEAC0B8E-EED9-4421-B7BE-5F646A8334BC}" type="pres">
      <dgm:prSet presAssocID="{0B0DFC0C-8787-4672-86F7-F6477886E888}" presName="outerBoxChildren" presStyleCnt="0"/>
      <dgm:spPr/>
    </dgm:pt>
    <dgm:pt modelId="{06795F51-F55D-4D7B-86CA-928110E38739}" type="pres">
      <dgm:prSet presAssocID="{97FAFF70-5EED-4216-8634-E209CB80C146}" presName="oChild" presStyleLbl="fgAcc1" presStyleIdx="0" presStyleCnt="4">
        <dgm:presLayoutVars>
          <dgm:bulletEnabled val="1"/>
        </dgm:presLayoutVars>
      </dgm:prSet>
      <dgm:spPr/>
      <dgm:t>
        <a:bodyPr/>
        <a:lstStyle/>
        <a:p>
          <a:pPr rtl="1"/>
          <a:endParaRPr lang="ar-AE"/>
        </a:p>
      </dgm:t>
    </dgm:pt>
    <dgm:pt modelId="{0717E04B-5A35-4D03-A6D7-9E839F126D44}" type="pres">
      <dgm:prSet presAssocID="{C102A958-4B31-4835-876B-B2E91002132A}" presName="outerSibTrans" presStyleCnt="0"/>
      <dgm:spPr/>
    </dgm:pt>
    <dgm:pt modelId="{C47A51FA-EF0E-4D6D-938C-6347B906D931}" type="pres">
      <dgm:prSet presAssocID="{697DDAA2-A4EF-4592-BB7A-ADDC8BDD8A87}" presName="oChild" presStyleLbl="fgAcc1" presStyleIdx="1" presStyleCnt="4">
        <dgm:presLayoutVars>
          <dgm:bulletEnabled val="1"/>
        </dgm:presLayoutVars>
      </dgm:prSet>
      <dgm:spPr/>
      <dgm:t>
        <a:bodyPr/>
        <a:lstStyle/>
        <a:p>
          <a:pPr rtl="1"/>
          <a:endParaRPr lang="ar-AE"/>
        </a:p>
      </dgm:t>
    </dgm:pt>
    <dgm:pt modelId="{038EC473-5BD0-42EE-BCE5-83FE0C9CB62B}" type="pres">
      <dgm:prSet presAssocID="{9DB0116C-4351-4B83-A4E7-1E97A346E3B3}" presName="outerSibTrans" presStyleCnt="0"/>
      <dgm:spPr/>
    </dgm:pt>
    <dgm:pt modelId="{40A8D803-4F18-410F-8381-638743DF4635}" type="pres">
      <dgm:prSet presAssocID="{A2615E11-9A58-43E1-9848-080240A8C6E8}" presName="oChild" presStyleLbl="fgAcc1" presStyleIdx="2" presStyleCnt="4">
        <dgm:presLayoutVars>
          <dgm:bulletEnabled val="1"/>
        </dgm:presLayoutVars>
      </dgm:prSet>
      <dgm:spPr/>
      <dgm:t>
        <a:bodyPr/>
        <a:lstStyle/>
        <a:p>
          <a:pPr rtl="1"/>
          <a:endParaRPr lang="ar-AE"/>
        </a:p>
      </dgm:t>
    </dgm:pt>
    <dgm:pt modelId="{9A13CEE7-547F-4CAF-B678-271EF8210B82}" type="pres">
      <dgm:prSet presAssocID="{E2ED7C2A-393C-4084-A8D7-010DF621A244}" presName="outerSibTrans" presStyleCnt="0"/>
      <dgm:spPr/>
    </dgm:pt>
    <dgm:pt modelId="{CAFEADAB-47E2-4753-95E3-2E03AB005985}" type="pres">
      <dgm:prSet presAssocID="{50277C78-BBD2-4B9D-9D0C-ACDAFF2B13C3}" presName="oChild" presStyleLbl="fgAcc1" presStyleIdx="3" presStyleCnt="4">
        <dgm:presLayoutVars>
          <dgm:bulletEnabled val="1"/>
        </dgm:presLayoutVars>
      </dgm:prSet>
      <dgm:spPr/>
      <dgm:t>
        <a:bodyPr/>
        <a:lstStyle/>
        <a:p>
          <a:pPr rtl="1"/>
          <a:endParaRPr lang="ar-AE"/>
        </a:p>
      </dgm:t>
    </dgm:pt>
  </dgm:ptLst>
  <dgm:cxnLst>
    <dgm:cxn modelId="{A0122858-7355-47A6-952C-58F2434B9FEC}" type="presOf" srcId="{A2615E11-9A58-43E1-9848-080240A8C6E8}" destId="{40A8D803-4F18-410F-8381-638743DF4635}" srcOrd="0" destOrd="0" presId="urn:microsoft.com/office/officeart/2005/8/layout/target2"/>
    <dgm:cxn modelId="{89ED72FF-A92F-45A8-B249-3EBA22A93782}" srcId="{2B101CD2-8DDB-4025-82D3-F1EDE110DD0F}" destId="{A2615E11-9A58-43E1-9848-080240A8C6E8}" srcOrd="2" destOrd="0" parTransId="{623F5D91-C1CB-41C3-88E3-F71D29A75525}" sibTransId="{E2ED7C2A-393C-4084-A8D7-010DF621A244}"/>
    <dgm:cxn modelId="{D0DF8A9D-8F0B-4808-AEE0-CF7BB6B8A9BC}" srcId="{2B101CD2-8DDB-4025-82D3-F1EDE110DD0F}" destId="{97FAFF70-5EED-4216-8634-E209CB80C146}" srcOrd="0" destOrd="0" parTransId="{2BBD086B-65BB-4FFD-AD57-995F1FC514FE}" sibTransId="{C102A958-4B31-4835-876B-B2E91002132A}"/>
    <dgm:cxn modelId="{55C4483A-A05E-41CB-9D22-1FFA46D6CECA}" type="presOf" srcId="{0B0DFC0C-8787-4672-86F7-F6477886E888}" destId="{1F15A0C7-FBB6-4CFE-AF94-3BC867F8A3C8}" srcOrd="0" destOrd="0" presId="urn:microsoft.com/office/officeart/2005/8/layout/target2"/>
    <dgm:cxn modelId="{9E46EA91-090A-41DD-8463-441ABCC1B5B1}" srcId="{2B101CD2-8DDB-4025-82D3-F1EDE110DD0F}" destId="{50277C78-BBD2-4B9D-9D0C-ACDAFF2B13C3}" srcOrd="3" destOrd="0" parTransId="{B9FBBB2B-802C-473E-888A-B4F7DB474B64}" sibTransId="{15BCE766-D8CF-444F-B157-D268976EAA17}"/>
    <dgm:cxn modelId="{654FC000-690E-43B5-B3CE-AC30E152F8F2}" srcId="{2B101CD2-8DDB-4025-82D3-F1EDE110DD0F}" destId="{697DDAA2-A4EF-4592-BB7A-ADDC8BDD8A87}" srcOrd="1" destOrd="0" parTransId="{8B9A9407-5E0A-42A2-AA31-D431D52A699F}" sibTransId="{9DB0116C-4351-4B83-A4E7-1E97A346E3B3}"/>
    <dgm:cxn modelId="{6951151B-E0D5-4D77-B0CD-FEAAA435CEC2}" type="presOf" srcId="{697DDAA2-A4EF-4592-BB7A-ADDC8BDD8A87}" destId="{C47A51FA-EF0E-4D6D-938C-6347B906D931}" srcOrd="0" destOrd="0" presId="urn:microsoft.com/office/officeart/2005/8/layout/target2"/>
    <dgm:cxn modelId="{7A716546-B1B6-45A2-ADB4-CE430DF493DF}" srcId="{0B0DFC0C-8787-4672-86F7-F6477886E888}" destId="{2B101CD2-8DDB-4025-82D3-F1EDE110DD0F}" srcOrd="0" destOrd="0" parTransId="{21666067-7C6F-453B-ACF3-C9BAA596F1EE}" sibTransId="{BF8CB44E-8EEC-48A9-9E8F-6DAE7732A05B}"/>
    <dgm:cxn modelId="{BDCEF7B8-53CD-4790-931B-CE7DD9421976}" type="presOf" srcId="{97FAFF70-5EED-4216-8634-E209CB80C146}" destId="{06795F51-F55D-4D7B-86CA-928110E38739}" srcOrd="0" destOrd="0" presId="urn:microsoft.com/office/officeart/2005/8/layout/target2"/>
    <dgm:cxn modelId="{7D78ACA7-ABEA-48D4-A577-75E9E2E4891A}" type="presOf" srcId="{2B101CD2-8DDB-4025-82D3-F1EDE110DD0F}" destId="{8712E164-3E05-48A7-8FC3-50E50CD21885}" srcOrd="0" destOrd="0" presId="urn:microsoft.com/office/officeart/2005/8/layout/target2"/>
    <dgm:cxn modelId="{4E06CC61-E8EC-49B1-9ACB-65AA6F601349}" type="presOf" srcId="{50277C78-BBD2-4B9D-9D0C-ACDAFF2B13C3}" destId="{CAFEADAB-47E2-4753-95E3-2E03AB005985}" srcOrd="0" destOrd="0" presId="urn:microsoft.com/office/officeart/2005/8/layout/target2"/>
    <dgm:cxn modelId="{7F6819F3-1338-43D3-A219-9D1B0D3C4020}" type="presParOf" srcId="{1F15A0C7-FBB6-4CFE-AF94-3BC867F8A3C8}" destId="{47919789-3073-4978-A43B-EBBDCB5A5322}" srcOrd="0" destOrd="0" presId="urn:microsoft.com/office/officeart/2005/8/layout/target2"/>
    <dgm:cxn modelId="{14341C3D-8D55-40AE-828A-3F1D414F93D4}" type="presParOf" srcId="{47919789-3073-4978-A43B-EBBDCB5A5322}" destId="{8712E164-3E05-48A7-8FC3-50E50CD21885}" srcOrd="0" destOrd="0" presId="urn:microsoft.com/office/officeart/2005/8/layout/target2"/>
    <dgm:cxn modelId="{A48420FB-A3D3-4DCA-9CF6-00E6B9B42084}" type="presParOf" srcId="{47919789-3073-4978-A43B-EBBDCB5A5322}" destId="{DEAC0B8E-EED9-4421-B7BE-5F646A8334BC}" srcOrd="1" destOrd="0" presId="urn:microsoft.com/office/officeart/2005/8/layout/target2"/>
    <dgm:cxn modelId="{B83B77E1-A997-4770-8792-0FA6FA62407C}" type="presParOf" srcId="{DEAC0B8E-EED9-4421-B7BE-5F646A8334BC}" destId="{06795F51-F55D-4D7B-86CA-928110E38739}" srcOrd="0" destOrd="0" presId="urn:microsoft.com/office/officeart/2005/8/layout/target2"/>
    <dgm:cxn modelId="{4423849A-47B6-432F-99F8-F4FE2CCE9CCE}" type="presParOf" srcId="{DEAC0B8E-EED9-4421-B7BE-5F646A8334BC}" destId="{0717E04B-5A35-4D03-A6D7-9E839F126D44}" srcOrd="1" destOrd="0" presId="urn:microsoft.com/office/officeart/2005/8/layout/target2"/>
    <dgm:cxn modelId="{F9753BF3-895D-4492-9148-F0503F503407}" type="presParOf" srcId="{DEAC0B8E-EED9-4421-B7BE-5F646A8334BC}" destId="{C47A51FA-EF0E-4D6D-938C-6347B906D931}" srcOrd="2" destOrd="0" presId="urn:microsoft.com/office/officeart/2005/8/layout/target2"/>
    <dgm:cxn modelId="{8DD16774-2BFC-48EC-B60B-54F77831FED3}" type="presParOf" srcId="{DEAC0B8E-EED9-4421-B7BE-5F646A8334BC}" destId="{038EC473-5BD0-42EE-BCE5-83FE0C9CB62B}" srcOrd="3" destOrd="0" presId="urn:microsoft.com/office/officeart/2005/8/layout/target2"/>
    <dgm:cxn modelId="{40C9EC70-93C4-4321-BF1B-6772D08F3F3E}" type="presParOf" srcId="{DEAC0B8E-EED9-4421-B7BE-5F646A8334BC}" destId="{40A8D803-4F18-410F-8381-638743DF4635}" srcOrd="4" destOrd="0" presId="urn:microsoft.com/office/officeart/2005/8/layout/target2"/>
    <dgm:cxn modelId="{75C88830-83ED-4E57-8EC8-C03944702914}" type="presParOf" srcId="{DEAC0B8E-EED9-4421-B7BE-5F646A8334BC}" destId="{9A13CEE7-547F-4CAF-B678-271EF8210B82}" srcOrd="5" destOrd="0" presId="urn:microsoft.com/office/officeart/2005/8/layout/target2"/>
    <dgm:cxn modelId="{EC60460A-95D0-4D57-8251-FE02BB5F7EBC}" type="presParOf" srcId="{DEAC0B8E-EED9-4421-B7BE-5F646A8334BC}" destId="{CAFEADAB-47E2-4753-95E3-2E03AB005985}" srcOrd="6" destOrd="0" presId="urn:microsoft.com/office/officeart/2005/8/layout/targe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323C613-0B59-4118-95B8-068CA2EFA602}" type="doc">
      <dgm:prSet loTypeId="urn:microsoft.com/office/officeart/2005/8/layout/target2" loCatId="relationship" qsTypeId="urn:microsoft.com/office/officeart/2005/8/quickstyle/3d3" qsCatId="3D" csTypeId="urn:microsoft.com/office/officeart/2005/8/colors/accent1_2" csCatId="accent1" phldr="1"/>
      <dgm:spPr/>
      <dgm:t>
        <a:bodyPr/>
        <a:lstStyle/>
        <a:p>
          <a:endParaRPr lang="en-US"/>
        </a:p>
      </dgm:t>
    </dgm:pt>
    <dgm:pt modelId="{7ED94A2F-0501-410A-8280-EB8EA1CDC327}">
      <dgm:prSet custT="1"/>
      <dgm:spPr>
        <a:solidFill>
          <a:srgbClr val="146664"/>
        </a:solidFill>
      </dgm:spPr>
      <dgm:t>
        <a:bodyPr/>
        <a:lstStyle/>
        <a:p>
          <a:pPr rtl="1"/>
          <a:r>
            <a:rPr lang="en-US" sz="2000" b="1" dirty="0" smtClean="0">
              <a:latin typeface="+mn-lt"/>
            </a:rPr>
            <a:t>Groups who may resist the change</a:t>
          </a:r>
          <a:endParaRPr lang="en-US" sz="2000" b="1" dirty="0">
            <a:latin typeface="+mn-lt"/>
          </a:endParaRPr>
        </a:p>
      </dgm:t>
    </dgm:pt>
    <dgm:pt modelId="{DD25442B-C57C-4964-A23F-C031EBD0C4EE}" type="parTrans" cxnId="{BEBF6177-9AB7-4B00-9CE5-9A7920A0F8B2}">
      <dgm:prSet/>
      <dgm:spPr/>
      <dgm:t>
        <a:bodyPr/>
        <a:lstStyle/>
        <a:p>
          <a:endParaRPr lang="en-US" sz="2000" b="1">
            <a:latin typeface="+mn-lt"/>
          </a:endParaRPr>
        </a:p>
      </dgm:t>
    </dgm:pt>
    <dgm:pt modelId="{8B22548F-B5EC-4905-A70E-E70CDEE3E61E}" type="sibTrans" cxnId="{BEBF6177-9AB7-4B00-9CE5-9A7920A0F8B2}">
      <dgm:prSet/>
      <dgm:spPr/>
      <dgm:t>
        <a:bodyPr/>
        <a:lstStyle/>
        <a:p>
          <a:endParaRPr lang="en-US" sz="2000" b="1">
            <a:latin typeface="+mn-lt"/>
          </a:endParaRPr>
        </a:p>
      </dgm:t>
    </dgm:pt>
    <dgm:pt modelId="{7FDF7774-555E-48E8-B962-03A39E5FA7AD}">
      <dgm:prSet custT="1"/>
      <dgm:spPr>
        <a:solidFill>
          <a:srgbClr val="146664">
            <a:alpha val="40000"/>
          </a:srgbClr>
        </a:solidFill>
      </dgm:spPr>
      <dgm:t>
        <a:bodyPr/>
        <a:lstStyle/>
        <a:p>
          <a:pPr rtl="1"/>
          <a:r>
            <a:rPr lang="en-US" sz="2000" b="1" dirty="0" smtClean="0">
              <a:latin typeface="+mn-lt"/>
            </a:rPr>
            <a:t>Reasons for the Resistance </a:t>
          </a:r>
          <a:endParaRPr lang="en-US" sz="2000" b="1" dirty="0">
            <a:latin typeface="+mn-lt"/>
          </a:endParaRPr>
        </a:p>
      </dgm:t>
    </dgm:pt>
    <dgm:pt modelId="{58AD1691-94C7-4DF2-B354-43C55C409A75}" type="parTrans" cxnId="{B8BC8FB2-49AD-4BF9-8E3F-CC64F197C7E5}">
      <dgm:prSet/>
      <dgm:spPr/>
      <dgm:t>
        <a:bodyPr/>
        <a:lstStyle/>
        <a:p>
          <a:endParaRPr lang="en-US" sz="2000" b="1">
            <a:latin typeface="+mn-lt"/>
          </a:endParaRPr>
        </a:p>
      </dgm:t>
    </dgm:pt>
    <dgm:pt modelId="{9933685E-E612-4297-B6DD-967D1D1E3135}" type="sibTrans" cxnId="{B8BC8FB2-49AD-4BF9-8E3F-CC64F197C7E5}">
      <dgm:prSet/>
      <dgm:spPr/>
      <dgm:t>
        <a:bodyPr/>
        <a:lstStyle/>
        <a:p>
          <a:endParaRPr lang="en-US" sz="2000" b="1">
            <a:latin typeface="+mn-lt"/>
          </a:endParaRPr>
        </a:p>
      </dgm:t>
    </dgm:pt>
    <dgm:pt modelId="{48550BBF-7ED6-4741-A2C7-7A0391060EF3}">
      <dgm:prSet custT="1"/>
      <dgm:spPr/>
      <dgm:t>
        <a:bodyPr/>
        <a:lstStyle/>
        <a:p>
          <a:pPr algn="l" rtl="0"/>
          <a:r>
            <a:rPr lang="en-US" sz="1800" b="1" dirty="0" smtClean="0">
              <a:latin typeface="+mn-lt"/>
            </a:rPr>
            <a:t>Some middle managers and supervisors</a:t>
          </a:r>
          <a:endParaRPr lang="en-US" sz="1800" b="1" dirty="0">
            <a:latin typeface="+mn-lt"/>
          </a:endParaRPr>
        </a:p>
      </dgm:t>
    </dgm:pt>
    <dgm:pt modelId="{AEEFC873-89B6-415F-A46E-C1CC1CECCCA0}" type="parTrans" cxnId="{FEC9C2F1-E32D-4045-AFBC-45FD38BA92BF}">
      <dgm:prSet/>
      <dgm:spPr/>
      <dgm:t>
        <a:bodyPr/>
        <a:lstStyle/>
        <a:p>
          <a:endParaRPr lang="en-US"/>
        </a:p>
      </dgm:t>
    </dgm:pt>
    <dgm:pt modelId="{18C139B1-5FED-49FA-9D09-BCEEC7180C1D}" type="sibTrans" cxnId="{FEC9C2F1-E32D-4045-AFBC-45FD38BA92BF}">
      <dgm:prSet/>
      <dgm:spPr/>
      <dgm:t>
        <a:bodyPr/>
        <a:lstStyle/>
        <a:p>
          <a:endParaRPr lang="en-US"/>
        </a:p>
      </dgm:t>
    </dgm:pt>
    <dgm:pt modelId="{AE19932B-8E06-477D-B6A2-5F95298F97F1}">
      <dgm:prSet custT="1"/>
      <dgm:spPr/>
      <dgm:t>
        <a:bodyPr/>
        <a:lstStyle/>
        <a:p>
          <a:pPr algn="l" rtl="0"/>
          <a:r>
            <a:rPr lang="en-US" sz="1800" b="1" dirty="0" smtClean="0">
              <a:latin typeface="+mn-lt"/>
            </a:rPr>
            <a:t>Outlets employees</a:t>
          </a:r>
          <a:endParaRPr lang="en-US" sz="1800" b="1" dirty="0">
            <a:latin typeface="+mn-lt"/>
          </a:endParaRPr>
        </a:p>
      </dgm:t>
    </dgm:pt>
    <dgm:pt modelId="{A2CB64CB-7AAB-4C6D-A5D2-5314CFDC7CB3}" type="parTrans" cxnId="{0EE347D9-0AAB-4424-B83C-F39420C5A702}">
      <dgm:prSet/>
      <dgm:spPr/>
      <dgm:t>
        <a:bodyPr/>
        <a:lstStyle/>
        <a:p>
          <a:endParaRPr lang="en-US"/>
        </a:p>
      </dgm:t>
    </dgm:pt>
    <dgm:pt modelId="{35811B9E-124A-4EF8-9365-E2E9B4FBABE1}" type="sibTrans" cxnId="{0EE347D9-0AAB-4424-B83C-F39420C5A702}">
      <dgm:prSet/>
      <dgm:spPr/>
      <dgm:t>
        <a:bodyPr/>
        <a:lstStyle/>
        <a:p>
          <a:endParaRPr lang="en-US"/>
        </a:p>
      </dgm:t>
    </dgm:pt>
    <dgm:pt modelId="{88E8E6D0-6938-4D98-A0C7-2BACCC65C996}">
      <dgm:prSet custT="1"/>
      <dgm:spPr/>
      <dgm:t>
        <a:bodyPr/>
        <a:lstStyle/>
        <a:p>
          <a:pPr algn="l" rtl="0"/>
          <a:r>
            <a:rPr lang="en-US" sz="1800" b="1" dirty="0" smtClean="0">
              <a:latin typeface="+mn-lt"/>
            </a:rPr>
            <a:t>Clearing Agents </a:t>
          </a:r>
          <a:endParaRPr lang="en-US" sz="1800" b="1" dirty="0">
            <a:latin typeface="+mn-lt"/>
          </a:endParaRPr>
        </a:p>
      </dgm:t>
    </dgm:pt>
    <dgm:pt modelId="{39FFED58-DF90-49AF-9616-4848DD535B67}" type="parTrans" cxnId="{E311D793-A04B-4C78-978F-70EF1DF3FA21}">
      <dgm:prSet/>
      <dgm:spPr/>
      <dgm:t>
        <a:bodyPr/>
        <a:lstStyle/>
        <a:p>
          <a:endParaRPr lang="en-US"/>
        </a:p>
      </dgm:t>
    </dgm:pt>
    <dgm:pt modelId="{DFF4CB05-43DE-41CF-9B58-487CA984EC2A}" type="sibTrans" cxnId="{E311D793-A04B-4C78-978F-70EF1DF3FA21}">
      <dgm:prSet/>
      <dgm:spPr/>
      <dgm:t>
        <a:bodyPr/>
        <a:lstStyle/>
        <a:p>
          <a:endParaRPr lang="en-US"/>
        </a:p>
      </dgm:t>
    </dgm:pt>
    <dgm:pt modelId="{47EBA67E-55FF-41D4-A7A8-58BD32A2CE68}">
      <dgm:prSet custT="1"/>
      <dgm:spPr/>
      <dgm:t>
        <a:bodyPr/>
        <a:lstStyle/>
        <a:p>
          <a:pPr algn="l" rtl="0"/>
          <a:r>
            <a:rPr lang="en-US" sz="1800" b="1" dirty="0" smtClean="0">
              <a:latin typeface="+mn-lt"/>
            </a:rPr>
            <a:t>Difficulties faced at port and airport</a:t>
          </a:r>
          <a:endParaRPr lang="en-US" sz="1800" b="1" dirty="0">
            <a:latin typeface="+mn-lt"/>
          </a:endParaRPr>
        </a:p>
      </dgm:t>
    </dgm:pt>
    <dgm:pt modelId="{20A82128-5525-4FAC-991F-75D6AC322AAE}" type="parTrans" cxnId="{BF9E3DBA-A92C-4B0D-8249-AA89A90D447D}">
      <dgm:prSet/>
      <dgm:spPr/>
      <dgm:t>
        <a:bodyPr/>
        <a:lstStyle/>
        <a:p>
          <a:endParaRPr lang="en-US"/>
        </a:p>
      </dgm:t>
    </dgm:pt>
    <dgm:pt modelId="{A2DC14B6-97D8-4E72-AC4E-A6256AC8F55A}" type="sibTrans" cxnId="{BF9E3DBA-A92C-4B0D-8249-AA89A90D447D}">
      <dgm:prSet/>
      <dgm:spPr/>
      <dgm:t>
        <a:bodyPr/>
        <a:lstStyle/>
        <a:p>
          <a:endParaRPr lang="en-US"/>
        </a:p>
      </dgm:t>
    </dgm:pt>
    <dgm:pt modelId="{4F080383-53F3-4103-AD64-314DED6D1EB5}">
      <dgm:prSet custT="1"/>
      <dgm:spPr/>
      <dgm:t>
        <a:bodyPr/>
        <a:lstStyle/>
        <a:p>
          <a:pPr algn="l" rtl="0"/>
          <a:r>
            <a:rPr lang="en-US" sz="1800" b="1" dirty="0" smtClean="0">
              <a:latin typeface="+mn-lt"/>
            </a:rPr>
            <a:t>Lack of knowledge of the customs best practices </a:t>
          </a:r>
          <a:endParaRPr lang="en-US" sz="1800" b="1" dirty="0">
            <a:latin typeface="+mn-lt"/>
          </a:endParaRPr>
        </a:p>
      </dgm:t>
    </dgm:pt>
    <dgm:pt modelId="{02B4A7A7-C00D-4CB2-8095-CE0586032EFB}" type="parTrans" cxnId="{AA75F9D5-1EE2-4ED9-82A6-5B8E50E801FA}">
      <dgm:prSet/>
      <dgm:spPr/>
      <dgm:t>
        <a:bodyPr/>
        <a:lstStyle/>
        <a:p>
          <a:endParaRPr lang="en-US"/>
        </a:p>
      </dgm:t>
    </dgm:pt>
    <dgm:pt modelId="{CABD3C2B-3AC6-4FD5-A56B-99C9C938380C}" type="sibTrans" cxnId="{AA75F9D5-1EE2-4ED9-82A6-5B8E50E801FA}">
      <dgm:prSet/>
      <dgm:spPr/>
      <dgm:t>
        <a:bodyPr/>
        <a:lstStyle/>
        <a:p>
          <a:endParaRPr lang="en-US"/>
        </a:p>
      </dgm:t>
    </dgm:pt>
    <dgm:pt modelId="{6B7166D5-EC95-4A3E-9FF1-DAB7AC1D046B}">
      <dgm:prSet custT="1"/>
      <dgm:spPr/>
      <dgm:t>
        <a:bodyPr/>
        <a:lstStyle/>
        <a:p>
          <a:pPr algn="l" rtl="0"/>
          <a:r>
            <a:rPr lang="en-US" sz="1800" b="1" dirty="0" smtClean="0">
              <a:latin typeface="+mn-lt"/>
            </a:rPr>
            <a:t>Adherence to the old </a:t>
          </a:r>
          <a:endParaRPr lang="en-US" sz="1800" b="1" dirty="0">
            <a:latin typeface="+mn-lt"/>
          </a:endParaRPr>
        </a:p>
      </dgm:t>
    </dgm:pt>
    <dgm:pt modelId="{19D07DAC-BAEA-42BC-A20E-0F51EA035B50}" type="parTrans" cxnId="{C91FD410-5826-48BF-8D4D-237C408F5129}">
      <dgm:prSet/>
      <dgm:spPr/>
      <dgm:t>
        <a:bodyPr/>
        <a:lstStyle/>
        <a:p>
          <a:endParaRPr lang="en-US"/>
        </a:p>
      </dgm:t>
    </dgm:pt>
    <dgm:pt modelId="{77850E00-7A33-4BD7-94C3-A519D84C387A}" type="sibTrans" cxnId="{C91FD410-5826-48BF-8D4D-237C408F5129}">
      <dgm:prSet/>
      <dgm:spPr/>
      <dgm:t>
        <a:bodyPr/>
        <a:lstStyle/>
        <a:p>
          <a:endParaRPr lang="en-US"/>
        </a:p>
      </dgm:t>
    </dgm:pt>
    <dgm:pt modelId="{CB77A601-3290-499C-B32E-BBAE1FECBBEF}" type="pres">
      <dgm:prSet presAssocID="{4323C613-0B59-4118-95B8-068CA2EFA602}" presName="Name0" presStyleCnt="0">
        <dgm:presLayoutVars>
          <dgm:chMax val="3"/>
          <dgm:chPref val="1"/>
          <dgm:dir/>
          <dgm:animLvl val="lvl"/>
          <dgm:resizeHandles/>
        </dgm:presLayoutVars>
      </dgm:prSet>
      <dgm:spPr/>
      <dgm:t>
        <a:bodyPr/>
        <a:lstStyle/>
        <a:p>
          <a:pPr rtl="1"/>
          <a:endParaRPr lang="ar-AE"/>
        </a:p>
      </dgm:t>
    </dgm:pt>
    <dgm:pt modelId="{CA0417B0-8CCB-4C01-BB95-9EB9666C1F0F}" type="pres">
      <dgm:prSet presAssocID="{4323C613-0B59-4118-95B8-068CA2EFA602}" presName="outerBox" presStyleCnt="0"/>
      <dgm:spPr/>
    </dgm:pt>
    <dgm:pt modelId="{4F3FB796-1866-433C-81E0-4A90E44525B0}" type="pres">
      <dgm:prSet presAssocID="{4323C613-0B59-4118-95B8-068CA2EFA602}" presName="outerBoxParent" presStyleLbl="node1" presStyleIdx="0" presStyleCnt="2"/>
      <dgm:spPr/>
      <dgm:t>
        <a:bodyPr/>
        <a:lstStyle/>
        <a:p>
          <a:pPr rtl="1"/>
          <a:endParaRPr lang="ar-AE"/>
        </a:p>
      </dgm:t>
    </dgm:pt>
    <dgm:pt modelId="{581801EB-54C0-42ED-8758-73A79CA1EE7B}" type="pres">
      <dgm:prSet presAssocID="{4323C613-0B59-4118-95B8-068CA2EFA602}" presName="outerBoxChildren" presStyleCnt="0"/>
      <dgm:spPr/>
    </dgm:pt>
    <dgm:pt modelId="{5FC47BC7-A3C8-4B04-A923-11B5DA2A487C}" type="pres">
      <dgm:prSet presAssocID="{48550BBF-7ED6-4741-A2C7-7A0391060EF3}" presName="oChild" presStyleLbl="fgAcc1" presStyleIdx="0" presStyleCnt="6" custScaleX="114698" custScaleY="210348">
        <dgm:presLayoutVars>
          <dgm:bulletEnabled val="1"/>
        </dgm:presLayoutVars>
      </dgm:prSet>
      <dgm:spPr/>
      <dgm:t>
        <a:bodyPr/>
        <a:lstStyle/>
        <a:p>
          <a:pPr rtl="1"/>
          <a:endParaRPr lang="ar-AE"/>
        </a:p>
      </dgm:t>
    </dgm:pt>
    <dgm:pt modelId="{EA91F9BA-017D-44D6-895C-A62DE0D0701C}" type="pres">
      <dgm:prSet presAssocID="{18C139B1-5FED-49FA-9D09-BCEEC7180C1D}" presName="outerSibTrans" presStyleCnt="0"/>
      <dgm:spPr/>
    </dgm:pt>
    <dgm:pt modelId="{A9C8B6AB-F549-43CF-B233-BA6F9DBF2D44}" type="pres">
      <dgm:prSet presAssocID="{AE19932B-8E06-477D-B6A2-5F95298F97F1}" presName="oChild" presStyleLbl="fgAcc1" presStyleIdx="1" presStyleCnt="6">
        <dgm:presLayoutVars>
          <dgm:bulletEnabled val="1"/>
        </dgm:presLayoutVars>
      </dgm:prSet>
      <dgm:spPr/>
      <dgm:t>
        <a:bodyPr/>
        <a:lstStyle/>
        <a:p>
          <a:pPr rtl="1"/>
          <a:endParaRPr lang="ar-AE"/>
        </a:p>
      </dgm:t>
    </dgm:pt>
    <dgm:pt modelId="{ECD555C4-2AD3-42E9-A1CA-AB0A589EFED2}" type="pres">
      <dgm:prSet presAssocID="{35811B9E-124A-4EF8-9365-E2E9B4FBABE1}" presName="outerSibTrans" presStyleCnt="0"/>
      <dgm:spPr/>
    </dgm:pt>
    <dgm:pt modelId="{D6163CE5-3AB3-4B65-B9B7-6A0B628A32BA}" type="pres">
      <dgm:prSet presAssocID="{88E8E6D0-6938-4D98-A0C7-2BACCC65C996}" presName="oChild" presStyleLbl="fgAcc1" presStyleIdx="2" presStyleCnt="6">
        <dgm:presLayoutVars>
          <dgm:bulletEnabled val="1"/>
        </dgm:presLayoutVars>
      </dgm:prSet>
      <dgm:spPr/>
      <dgm:t>
        <a:bodyPr/>
        <a:lstStyle/>
        <a:p>
          <a:pPr rtl="1"/>
          <a:endParaRPr lang="ar-AE"/>
        </a:p>
      </dgm:t>
    </dgm:pt>
    <dgm:pt modelId="{840A65D6-16C0-4B7D-A869-19D328709E66}" type="pres">
      <dgm:prSet presAssocID="{4323C613-0B59-4118-95B8-068CA2EFA602}" presName="middleBox" presStyleCnt="0"/>
      <dgm:spPr/>
    </dgm:pt>
    <dgm:pt modelId="{21BF2161-EBD6-478A-B8EF-8D6C3CBF4DA5}" type="pres">
      <dgm:prSet presAssocID="{4323C613-0B59-4118-95B8-068CA2EFA602}" presName="middleBoxParent" presStyleLbl="node1" presStyleIdx="1" presStyleCnt="2"/>
      <dgm:spPr/>
      <dgm:t>
        <a:bodyPr/>
        <a:lstStyle/>
        <a:p>
          <a:pPr rtl="1"/>
          <a:endParaRPr lang="ar-AE"/>
        </a:p>
      </dgm:t>
    </dgm:pt>
    <dgm:pt modelId="{9F2F8086-110C-4744-9C41-398ECB4B7544}" type="pres">
      <dgm:prSet presAssocID="{4323C613-0B59-4118-95B8-068CA2EFA602}" presName="middleBoxChildren" presStyleCnt="0"/>
      <dgm:spPr/>
    </dgm:pt>
    <dgm:pt modelId="{2B3B7676-09D9-4C3F-A865-A9F04D02B0C6}" type="pres">
      <dgm:prSet presAssocID="{47EBA67E-55FF-41D4-A7A8-58BD32A2CE68}" presName="mChild" presStyleLbl="fgAcc1" presStyleIdx="3" presStyleCnt="6">
        <dgm:presLayoutVars>
          <dgm:bulletEnabled val="1"/>
        </dgm:presLayoutVars>
      </dgm:prSet>
      <dgm:spPr/>
      <dgm:t>
        <a:bodyPr/>
        <a:lstStyle/>
        <a:p>
          <a:pPr rtl="1"/>
          <a:endParaRPr lang="ar-AE"/>
        </a:p>
      </dgm:t>
    </dgm:pt>
    <dgm:pt modelId="{53117CEB-AC04-4D28-B603-F5A0C93A9BBF}" type="pres">
      <dgm:prSet presAssocID="{A2DC14B6-97D8-4E72-AC4E-A6256AC8F55A}" presName="middleSibTrans" presStyleCnt="0"/>
      <dgm:spPr/>
    </dgm:pt>
    <dgm:pt modelId="{70344793-1B6E-4838-90EC-02A4940667CD}" type="pres">
      <dgm:prSet presAssocID="{4F080383-53F3-4103-AD64-314DED6D1EB5}" presName="mChild" presStyleLbl="fgAcc1" presStyleIdx="4" presStyleCnt="6">
        <dgm:presLayoutVars>
          <dgm:bulletEnabled val="1"/>
        </dgm:presLayoutVars>
      </dgm:prSet>
      <dgm:spPr/>
      <dgm:t>
        <a:bodyPr/>
        <a:lstStyle/>
        <a:p>
          <a:pPr rtl="1"/>
          <a:endParaRPr lang="ar-AE"/>
        </a:p>
      </dgm:t>
    </dgm:pt>
    <dgm:pt modelId="{BE2287E7-0EF5-4965-BB90-C2B79020CF20}" type="pres">
      <dgm:prSet presAssocID="{CABD3C2B-3AC6-4FD5-A56B-99C9C938380C}" presName="middleSibTrans" presStyleCnt="0"/>
      <dgm:spPr/>
    </dgm:pt>
    <dgm:pt modelId="{4C801A92-541A-4A34-B109-33CEAF0826FE}" type="pres">
      <dgm:prSet presAssocID="{6B7166D5-EC95-4A3E-9FF1-DAB7AC1D046B}" presName="mChild" presStyleLbl="fgAcc1" presStyleIdx="5" presStyleCnt="6">
        <dgm:presLayoutVars>
          <dgm:bulletEnabled val="1"/>
        </dgm:presLayoutVars>
      </dgm:prSet>
      <dgm:spPr/>
      <dgm:t>
        <a:bodyPr/>
        <a:lstStyle/>
        <a:p>
          <a:pPr rtl="1"/>
          <a:endParaRPr lang="ar-AE"/>
        </a:p>
      </dgm:t>
    </dgm:pt>
  </dgm:ptLst>
  <dgm:cxnLst>
    <dgm:cxn modelId="{C91FD410-5826-48BF-8D4D-237C408F5129}" srcId="{7FDF7774-555E-48E8-B962-03A39E5FA7AD}" destId="{6B7166D5-EC95-4A3E-9FF1-DAB7AC1D046B}" srcOrd="2" destOrd="0" parTransId="{19D07DAC-BAEA-42BC-A20E-0F51EA035B50}" sibTransId="{77850E00-7A33-4BD7-94C3-A519D84C387A}"/>
    <dgm:cxn modelId="{FEC9C2F1-E32D-4045-AFBC-45FD38BA92BF}" srcId="{7ED94A2F-0501-410A-8280-EB8EA1CDC327}" destId="{48550BBF-7ED6-4741-A2C7-7A0391060EF3}" srcOrd="0" destOrd="0" parTransId="{AEEFC873-89B6-415F-A46E-C1CC1CECCCA0}" sibTransId="{18C139B1-5FED-49FA-9D09-BCEEC7180C1D}"/>
    <dgm:cxn modelId="{E3F14FF7-A49F-409E-8CD4-0BD85534731D}" type="presOf" srcId="{4323C613-0B59-4118-95B8-068CA2EFA602}" destId="{CB77A601-3290-499C-B32E-BBAE1FECBBEF}" srcOrd="0" destOrd="0" presId="urn:microsoft.com/office/officeart/2005/8/layout/target2"/>
    <dgm:cxn modelId="{0EE347D9-0AAB-4424-B83C-F39420C5A702}" srcId="{7ED94A2F-0501-410A-8280-EB8EA1CDC327}" destId="{AE19932B-8E06-477D-B6A2-5F95298F97F1}" srcOrd="1" destOrd="0" parTransId="{A2CB64CB-7AAB-4C6D-A5D2-5314CFDC7CB3}" sibTransId="{35811B9E-124A-4EF8-9365-E2E9B4FBABE1}"/>
    <dgm:cxn modelId="{EEE0F4E2-E3E0-4ABF-811A-A6DEA3C69410}" type="presOf" srcId="{7ED94A2F-0501-410A-8280-EB8EA1CDC327}" destId="{4F3FB796-1866-433C-81E0-4A90E44525B0}" srcOrd="0" destOrd="0" presId="urn:microsoft.com/office/officeart/2005/8/layout/target2"/>
    <dgm:cxn modelId="{166922E8-1FF7-44BF-817C-9AAA6CC90CA1}" type="presOf" srcId="{6B7166D5-EC95-4A3E-9FF1-DAB7AC1D046B}" destId="{4C801A92-541A-4A34-B109-33CEAF0826FE}" srcOrd="0" destOrd="0" presId="urn:microsoft.com/office/officeart/2005/8/layout/target2"/>
    <dgm:cxn modelId="{B571D03A-AD7D-4417-87B6-5EC6304E4D18}" type="presOf" srcId="{AE19932B-8E06-477D-B6A2-5F95298F97F1}" destId="{A9C8B6AB-F549-43CF-B233-BA6F9DBF2D44}" srcOrd="0" destOrd="0" presId="urn:microsoft.com/office/officeart/2005/8/layout/target2"/>
    <dgm:cxn modelId="{EC03F69B-854B-4DA9-BAF3-C03DAAAC25E5}" type="presOf" srcId="{88E8E6D0-6938-4D98-A0C7-2BACCC65C996}" destId="{D6163CE5-3AB3-4B65-B9B7-6A0B628A32BA}" srcOrd="0" destOrd="0" presId="urn:microsoft.com/office/officeart/2005/8/layout/target2"/>
    <dgm:cxn modelId="{26796686-4C03-4FE5-863D-A5557444DCFD}" type="presOf" srcId="{48550BBF-7ED6-4741-A2C7-7A0391060EF3}" destId="{5FC47BC7-A3C8-4B04-A923-11B5DA2A487C}" srcOrd="0" destOrd="0" presId="urn:microsoft.com/office/officeart/2005/8/layout/target2"/>
    <dgm:cxn modelId="{00E99376-7CD0-46D3-A276-0EBECC620012}" type="presOf" srcId="{4F080383-53F3-4103-AD64-314DED6D1EB5}" destId="{70344793-1B6E-4838-90EC-02A4940667CD}" srcOrd="0" destOrd="0" presId="urn:microsoft.com/office/officeart/2005/8/layout/target2"/>
    <dgm:cxn modelId="{AA75F9D5-1EE2-4ED9-82A6-5B8E50E801FA}" srcId="{7FDF7774-555E-48E8-B962-03A39E5FA7AD}" destId="{4F080383-53F3-4103-AD64-314DED6D1EB5}" srcOrd="1" destOrd="0" parTransId="{02B4A7A7-C00D-4CB2-8095-CE0586032EFB}" sibTransId="{CABD3C2B-3AC6-4FD5-A56B-99C9C938380C}"/>
    <dgm:cxn modelId="{BF9E3DBA-A92C-4B0D-8249-AA89A90D447D}" srcId="{7FDF7774-555E-48E8-B962-03A39E5FA7AD}" destId="{47EBA67E-55FF-41D4-A7A8-58BD32A2CE68}" srcOrd="0" destOrd="0" parTransId="{20A82128-5525-4FAC-991F-75D6AC322AAE}" sibTransId="{A2DC14B6-97D8-4E72-AC4E-A6256AC8F55A}"/>
    <dgm:cxn modelId="{BEBF6177-9AB7-4B00-9CE5-9A7920A0F8B2}" srcId="{4323C613-0B59-4118-95B8-068CA2EFA602}" destId="{7ED94A2F-0501-410A-8280-EB8EA1CDC327}" srcOrd="0" destOrd="0" parTransId="{DD25442B-C57C-4964-A23F-C031EBD0C4EE}" sibTransId="{8B22548F-B5EC-4905-A70E-E70CDEE3E61E}"/>
    <dgm:cxn modelId="{B8BC8FB2-49AD-4BF9-8E3F-CC64F197C7E5}" srcId="{4323C613-0B59-4118-95B8-068CA2EFA602}" destId="{7FDF7774-555E-48E8-B962-03A39E5FA7AD}" srcOrd="1" destOrd="0" parTransId="{58AD1691-94C7-4DF2-B354-43C55C409A75}" sibTransId="{9933685E-E612-4297-B6DD-967D1D1E3135}"/>
    <dgm:cxn modelId="{E311D793-A04B-4C78-978F-70EF1DF3FA21}" srcId="{7ED94A2F-0501-410A-8280-EB8EA1CDC327}" destId="{88E8E6D0-6938-4D98-A0C7-2BACCC65C996}" srcOrd="2" destOrd="0" parTransId="{39FFED58-DF90-49AF-9616-4848DD535B67}" sibTransId="{DFF4CB05-43DE-41CF-9B58-487CA984EC2A}"/>
    <dgm:cxn modelId="{DC006C7B-C8F5-48DE-A5D3-55C8D54BCDE6}" type="presOf" srcId="{7FDF7774-555E-48E8-B962-03A39E5FA7AD}" destId="{21BF2161-EBD6-478A-B8EF-8D6C3CBF4DA5}" srcOrd="0" destOrd="0" presId="urn:microsoft.com/office/officeart/2005/8/layout/target2"/>
    <dgm:cxn modelId="{84315C34-3F37-477E-B790-7EA5F1002118}" type="presOf" srcId="{47EBA67E-55FF-41D4-A7A8-58BD32A2CE68}" destId="{2B3B7676-09D9-4C3F-A865-A9F04D02B0C6}" srcOrd="0" destOrd="0" presId="urn:microsoft.com/office/officeart/2005/8/layout/target2"/>
    <dgm:cxn modelId="{71F0B3E9-BF32-47A6-BDBA-A899E274424E}" type="presParOf" srcId="{CB77A601-3290-499C-B32E-BBAE1FECBBEF}" destId="{CA0417B0-8CCB-4C01-BB95-9EB9666C1F0F}" srcOrd="0" destOrd="0" presId="urn:microsoft.com/office/officeart/2005/8/layout/target2"/>
    <dgm:cxn modelId="{574819FB-BAAB-4995-B944-8CFDCC139E50}" type="presParOf" srcId="{CA0417B0-8CCB-4C01-BB95-9EB9666C1F0F}" destId="{4F3FB796-1866-433C-81E0-4A90E44525B0}" srcOrd="0" destOrd="0" presId="urn:microsoft.com/office/officeart/2005/8/layout/target2"/>
    <dgm:cxn modelId="{DA99AD62-7B43-4140-995E-7DF5BCB5075C}" type="presParOf" srcId="{CA0417B0-8CCB-4C01-BB95-9EB9666C1F0F}" destId="{581801EB-54C0-42ED-8758-73A79CA1EE7B}" srcOrd="1" destOrd="0" presId="urn:microsoft.com/office/officeart/2005/8/layout/target2"/>
    <dgm:cxn modelId="{6AE9E177-E4AC-433C-8AE5-25E099FAABF8}" type="presParOf" srcId="{581801EB-54C0-42ED-8758-73A79CA1EE7B}" destId="{5FC47BC7-A3C8-4B04-A923-11B5DA2A487C}" srcOrd="0" destOrd="0" presId="urn:microsoft.com/office/officeart/2005/8/layout/target2"/>
    <dgm:cxn modelId="{EDB3A3E4-456D-4C20-BBC2-F71AE18CEF32}" type="presParOf" srcId="{581801EB-54C0-42ED-8758-73A79CA1EE7B}" destId="{EA91F9BA-017D-44D6-895C-A62DE0D0701C}" srcOrd="1" destOrd="0" presId="urn:microsoft.com/office/officeart/2005/8/layout/target2"/>
    <dgm:cxn modelId="{1E9E19E9-66F6-461E-9C94-F2F9F9834B60}" type="presParOf" srcId="{581801EB-54C0-42ED-8758-73A79CA1EE7B}" destId="{A9C8B6AB-F549-43CF-B233-BA6F9DBF2D44}" srcOrd="2" destOrd="0" presId="urn:microsoft.com/office/officeart/2005/8/layout/target2"/>
    <dgm:cxn modelId="{10AF2608-BF95-410E-979F-E89125E26BCB}" type="presParOf" srcId="{581801EB-54C0-42ED-8758-73A79CA1EE7B}" destId="{ECD555C4-2AD3-42E9-A1CA-AB0A589EFED2}" srcOrd="3" destOrd="0" presId="urn:microsoft.com/office/officeart/2005/8/layout/target2"/>
    <dgm:cxn modelId="{CAA92030-F1B1-4288-B071-D962C7DB4485}" type="presParOf" srcId="{581801EB-54C0-42ED-8758-73A79CA1EE7B}" destId="{D6163CE5-3AB3-4B65-B9B7-6A0B628A32BA}" srcOrd="4" destOrd="0" presId="urn:microsoft.com/office/officeart/2005/8/layout/target2"/>
    <dgm:cxn modelId="{3F68E7C3-D6D4-4826-A2D3-4479AF1893B7}" type="presParOf" srcId="{CB77A601-3290-499C-B32E-BBAE1FECBBEF}" destId="{840A65D6-16C0-4B7D-A869-19D328709E66}" srcOrd="1" destOrd="0" presId="urn:microsoft.com/office/officeart/2005/8/layout/target2"/>
    <dgm:cxn modelId="{A004F791-E9D6-4C87-A93D-5C7D320397C7}" type="presParOf" srcId="{840A65D6-16C0-4B7D-A869-19D328709E66}" destId="{21BF2161-EBD6-478A-B8EF-8D6C3CBF4DA5}" srcOrd="0" destOrd="0" presId="urn:microsoft.com/office/officeart/2005/8/layout/target2"/>
    <dgm:cxn modelId="{D9D4C04E-E1B5-4B26-8DE0-12EE4F4C208E}" type="presParOf" srcId="{840A65D6-16C0-4B7D-A869-19D328709E66}" destId="{9F2F8086-110C-4744-9C41-398ECB4B7544}" srcOrd="1" destOrd="0" presId="urn:microsoft.com/office/officeart/2005/8/layout/target2"/>
    <dgm:cxn modelId="{FAD5479E-1A04-41CB-ADE8-4FF67B482FC9}" type="presParOf" srcId="{9F2F8086-110C-4744-9C41-398ECB4B7544}" destId="{2B3B7676-09D9-4C3F-A865-A9F04D02B0C6}" srcOrd="0" destOrd="0" presId="urn:microsoft.com/office/officeart/2005/8/layout/target2"/>
    <dgm:cxn modelId="{AB02C6EC-B463-4F89-99A3-DE9DE750636C}" type="presParOf" srcId="{9F2F8086-110C-4744-9C41-398ECB4B7544}" destId="{53117CEB-AC04-4D28-B603-F5A0C93A9BBF}" srcOrd="1" destOrd="0" presId="urn:microsoft.com/office/officeart/2005/8/layout/target2"/>
    <dgm:cxn modelId="{02D84456-22DD-4098-A429-316227CABF5D}" type="presParOf" srcId="{9F2F8086-110C-4744-9C41-398ECB4B7544}" destId="{70344793-1B6E-4838-90EC-02A4940667CD}" srcOrd="2" destOrd="0" presId="urn:microsoft.com/office/officeart/2005/8/layout/target2"/>
    <dgm:cxn modelId="{EFA64888-F131-43B1-B18D-9F1EFB6EBF47}" type="presParOf" srcId="{9F2F8086-110C-4744-9C41-398ECB4B7544}" destId="{BE2287E7-0EF5-4965-BB90-C2B79020CF20}" srcOrd="3" destOrd="0" presId="urn:microsoft.com/office/officeart/2005/8/layout/target2"/>
    <dgm:cxn modelId="{75859D2D-50DA-4972-9D96-AC701AE73A56}" type="presParOf" srcId="{9F2F8086-110C-4744-9C41-398ECB4B7544}" destId="{4C801A92-541A-4A34-B109-33CEAF0826FE}"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D5EC41-EA48-43BF-9EF7-3E3ADD5BDD6A}" type="doc">
      <dgm:prSet loTypeId="urn:microsoft.com/office/officeart/2005/8/layout/vList2" loCatId="list" qsTypeId="urn:microsoft.com/office/officeart/2005/8/quickstyle/3d1" qsCatId="3D" csTypeId="urn:microsoft.com/office/officeart/2005/8/colors/accent1_2" csCatId="accent1" phldr="1"/>
      <dgm:spPr/>
      <dgm:t>
        <a:bodyPr/>
        <a:lstStyle/>
        <a:p>
          <a:pPr rtl="1"/>
          <a:endParaRPr lang="ar-AE"/>
        </a:p>
      </dgm:t>
    </dgm:pt>
    <dgm:pt modelId="{8272F236-A1AF-4F26-BCDF-E6B01E752569}">
      <dgm:prSet/>
      <dgm:spPr>
        <a:solidFill>
          <a:schemeClr val="accent6">
            <a:lumMod val="50000"/>
            <a:alpha val="69000"/>
          </a:schemeClr>
        </a:solidFill>
      </dgm:spPr>
      <dgm:t>
        <a:bodyPr/>
        <a:lstStyle/>
        <a:p>
          <a:pPr rtl="0"/>
          <a:r>
            <a:rPr lang="en-GB" smtClean="0"/>
            <a:t>Methodology </a:t>
          </a:r>
          <a:endParaRPr lang="ar-AE"/>
        </a:p>
      </dgm:t>
    </dgm:pt>
    <dgm:pt modelId="{A1916865-EBBE-4B84-8623-F7D38D7B8A3C}" type="parTrans" cxnId="{4FFCEC63-A2D6-42D1-9CB3-398B9446D9B2}">
      <dgm:prSet/>
      <dgm:spPr/>
      <dgm:t>
        <a:bodyPr/>
        <a:lstStyle/>
        <a:p>
          <a:pPr rtl="1"/>
          <a:endParaRPr lang="ar-AE"/>
        </a:p>
      </dgm:t>
    </dgm:pt>
    <dgm:pt modelId="{6603A095-406E-44F7-8821-C20C6A977504}" type="sibTrans" cxnId="{4FFCEC63-A2D6-42D1-9CB3-398B9446D9B2}">
      <dgm:prSet/>
      <dgm:spPr/>
      <dgm:t>
        <a:bodyPr/>
        <a:lstStyle/>
        <a:p>
          <a:pPr rtl="1"/>
          <a:endParaRPr lang="ar-AE"/>
        </a:p>
      </dgm:t>
    </dgm:pt>
    <dgm:pt modelId="{A22A8B03-AE1D-45CA-8734-E6488251B512}">
      <dgm:prSet/>
      <dgm:spPr>
        <a:solidFill>
          <a:schemeClr val="accent6">
            <a:lumMod val="50000"/>
            <a:alpha val="69000"/>
          </a:schemeClr>
        </a:solidFill>
      </dgm:spPr>
      <dgm:t>
        <a:bodyPr/>
        <a:lstStyle/>
        <a:p>
          <a:pPr rtl="0"/>
          <a:r>
            <a:rPr lang="en-GB" smtClean="0"/>
            <a:t>Bahrain Customs OFOQ project Case study </a:t>
          </a:r>
          <a:endParaRPr lang="ar-AE"/>
        </a:p>
      </dgm:t>
    </dgm:pt>
    <dgm:pt modelId="{68A9BD41-829E-4256-95DD-021E457EDCA5}" type="parTrans" cxnId="{F65074DC-29D7-4FEA-A920-D48611BCCC22}">
      <dgm:prSet/>
      <dgm:spPr/>
      <dgm:t>
        <a:bodyPr/>
        <a:lstStyle/>
        <a:p>
          <a:pPr rtl="1"/>
          <a:endParaRPr lang="ar-AE"/>
        </a:p>
      </dgm:t>
    </dgm:pt>
    <dgm:pt modelId="{189BCBBF-8520-4509-A81B-1F6BEB255C98}" type="sibTrans" cxnId="{F65074DC-29D7-4FEA-A920-D48611BCCC22}">
      <dgm:prSet/>
      <dgm:spPr/>
      <dgm:t>
        <a:bodyPr/>
        <a:lstStyle/>
        <a:p>
          <a:pPr rtl="1"/>
          <a:endParaRPr lang="ar-AE"/>
        </a:p>
      </dgm:t>
    </dgm:pt>
    <dgm:pt modelId="{056F02A3-3A69-44B2-A836-9E416D43380D}">
      <dgm:prSet/>
      <dgm:spPr>
        <a:solidFill>
          <a:schemeClr val="accent6">
            <a:lumMod val="50000"/>
            <a:alpha val="69000"/>
          </a:schemeClr>
        </a:solidFill>
      </dgm:spPr>
      <dgm:t>
        <a:bodyPr/>
        <a:lstStyle/>
        <a:p>
          <a:pPr rtl="0"/>
          <a:r>
            <a:rPr lang="en-GB" smtClean="0"/>
            <a:t>Challenges and lessons learned </a:t>
          </a:r>
          <a:endParaRPr lang="ar-AE"/>
        </a:p>
      </dgm:t>
    </dgm:pt>
    <dgm:pt modelId="{37303DEC-36FA-422E-9D01-E68B31CA9DD5}" type="parTrans" cxnId="{2C827EAF-9A66-416D-A8A7-4A40DB85D6D4}">
      <dgm:prSet/>
      <dgm:spPr/>
      <dgm:t>
        <a:bodyPr/>
        <a:lstStyle/>
        <a:p>
          <a:pPr rtl="1"/>
          <a:endParaRPr lang="ar-AE"/>
        </a:p>
      </dgm:t>
    </dgm:pt>
    <dgm:pt modelId="{E1A962D4-CBD6-48D1-A7B6-E49CFAAF9605}" type="sibTrans" cxnId="{2C827EAF-9A66-416D-A8A7-4A40DB85D6D4}">
      <dgm:prSet/>
      <dgm:spPr/>
      <dgm:t>
        <a:bodyPr/>
        <a:lstStyle/>
        <a:p>
          <a:pPr rtl="1"/>
          <a:endParaRPr lang="ar-AE"/>
        </a:p>
      </dgm:t>
    </dgm:pt>
    <dgm:pt modelId="{732EDEBD-DA9F-42F1-8E88-74A2E7D7DD8F}" type="pres">
      <dgm:prSet presAssocID="{56D5EC41-EA48-43BF-9EF7-3E3ADD5BDD6A}" presName="linear" presStyleCnt="0">
        <dgm:presLayoutVars>
          <dgm:animLvl val="lvl"/>
          <dgm:resizeHandles val="exact"/>
        </dgm:presLayoutVars>
      </dgm:prSet>
      <dgm:spPr/>
      <dgm:t>
        <a:bodyPr/>
        <a:lstStyle/>
        <a:p>
          <a:endParaRPr lang="en-US"/>
        </a:p>
      </dgm:t>
    </dgm:pt>
    <dgm:pt modelId="{59322423-B049-4232-8BE6-B109D9654393}" type="pres">
      <dgm:prSet presAssocID="{8272F236-A1AF-4F26-BCDF-E6B01E752569}" presName="parentText" presStyleLbl="node1" presStyleIdx="0" presStyleCnt="3">
        <dgm:presLayoutVars>
          <dgm:chMax val="0"/>
          <dgm:bulletEnabled val="1"/>
        </dgm:presLayoutVars>
      </dgm:prSet>
      <dgm:spPr/>
      <dgm:t>
        <a:bodyPr/>
        <a:lstStyle/>
        <a:p>
          <a:endParaRPr lang="en-US"/>
        </a:p>
      </dgm:t>
    </dgm:pt>
    <dgm:pt modelId="{95415639-AC61-4B48-9EE2-6F46E9BF1E5C}" type="pres">
      <dgm:prSet presAssocID="{6603A095-406E-44F7-8821-C20C6A977504}" presName="spacer" presStyleCnt="0"/>
      <dgm:spPr/>
    </dgm:pt>
    <dgm:pt modelId="{F7BFCAC6-82AC-440B-8C71-420EFDB012D5}" type="pres">
      <dgm:prSet presAssocID="{A22A8B03-AE1D-45CA-8734-E6488251B512}" presName="parentText" presStyleLbl="node1" presStyleIdx="1" presStyleCnt="3">
        <dgm:presLayoutVars>
          <dgm:chMax val="0"/>
          <dgm:bulletEnabled val="1"/>
        </dgm:presLayoutVars>
      </dgm:prSet>
      <dgm:spPr/>
      <dgm:t>
        <a:bodyPr/>
        <a:lstStyle/>
        <a:p>
          <a:endParaRPr lang="en-US"/>
        </a:p>
      </dgm:t>
    </dgm:pt>
    <dgm:pt modelId="{6D250F46-CCF7-4A37-A4EE-D7DE4ABD3328}" type="pres">
      <dgm:prSet presAssocID="{189BCBBF-8520-4509-A81B-1F6BEB255C98}" presName="spacer" presStyleCnt="0"/>
      <dgm:spPr/>
    </dgm:pt>
    <dgm:pt modelId="{E4C52CAF-2D48-4AA3-8B94-610A9B6C689A}" type="pres">
      <dgm:prSet presAssocID="{056F02A3-3A69-44B2-A836-9E416D43380D}" presName="parentText" presStyleLbl="node1" presStyleIdx="2" presStyleCnt="3">
        <dgm:presLayoutVars>
          <dgm:chMax val="0"/>
          <dgm:bulletEnabled val="1"/>
        </dgm:presLayoutVars>
      </dgm:prSet>
      <dgm:spPr/>
      <dgm:t>
        <a:bodyPr/>
        <a:lstStyle/>
        <a:p>
          <a:endParaRPr lang="en-US"/>
        </a:p>
      </dgm:t>
    </dgm:pt>
  </dgm:ptLst>
  <dgm:cxnLst>
    <dgm:cxn modelId="{98775F96-FF61-47A7-AF45-2F1C41FDD9DD}" type="presOf" srcId="{56D5EC41-EA48-43BF-9EF7-3E3ADD5BDD6A}" destId="{732EDEBD-DA9F-42F1-8E88-74A2E7D7DD8F}" srcOrd="0" destOrd="0" presId="urn:microsoft.com/office/officeart/2005/8/layout/vList2"/>
    <dgm:cxn modelId="{F65074DC-29D7-4FEA-A920-D48611BCCC22}" srcId="{56D5EC41-EA48-43BF-9EF7-3E3ADD5BDD6A}" destId="{A22A8B03-AE1D-45CA-8734-E6488251B512}" srcOrd="1" destOrd="0" parTransId="{68A9BD41-829E-4256-95DD-021E457EDCA5}" sibTransId="{189BCBBF-8520-4509-A81B-1F6BEB255C98}"/>
    <dgm:cxn modelId="{1C540086-E297-44F4-A3E2-6B91E0D8728A}" type="presOf" srcId="{8272F236-A1AF-4F26-BCDF-E6B01E752569}" destId="{59322423-B049-4232-8BE6-B109D9654393}" srcOrd="0" destOrd="0" presId="urn:microsoft.com/office/officeart/2005/8/layout/vList2"/>
    <dgm:cxn modelId="{32E8F86A-CFD6-47A6-8981-7C6243A38470}" type="presOf" srcId="{A22A8B03-AE1D-45CA-8734-E6488251B512}" destId="{F7BFCAC6-82AC-440B-8C71-420EFDB012D5}" srcOrd="0" destOrd="0" presId="urn:microsoft.com/office/officeart/2005/8/layout/vList2"/>
    <dgm:cxn modelId="{4FFCEC63-A2D6-42D1-9CB3-398B9446D9B2}" srcId="{56D5EC41-EA48-43BF-9EF7-3E3ADD5BDD6A}" destId="{8272F236-A1AF-4F26-BCDF-E6B01E752569}" srcOrd="0" destOrd="0" parTransId="{A1916865-EBBE-4B84-8623-F7D38D7B8A3C}" sibTransId="{6603A095-406E-44F7-8821-C20C6A977504}"/>
    <dgm:cxn modelId="{2C827EAF-9A66-416D-A8A7-4A40DB85D6D4}" srcId="{56D5EC41-EA48-43BF-9EF7-3E3ADD5BDD6A}" destId="{056F02A3-3A69-44B2-A836-9E416D43380D}" srcOrd="2" destOrd="0" parTransId="{37303DEC-36FA-422E-9D01-E68B31CA9DD5}" sibTransId="{E1A962D4-CBD6-48D1-A7B6-E49CFAAF9605}"/>
    <dgm:cxn modelId="{0FA0081A-8847-40EE-8311-18CD1B43B80E}" type="presOf" srcId="{056F02A3-3A69-44B2-A836-9E416D43380D}" destId="{E4C52CAF-2D48-4AA3-8B94-610A9B6C689A}" srcOrd="0" destOrd="0" presId="urn:microsoft.com/office/officeart/2005/8/layout/vList2"/>
    <dgm:cxn modelId="{4336D4E9-FFAD-49E1-AE8A-4E4B8A9D3D3F}" type="presParOf" srcId="{732EDEBD-DA9F-42F1-8E88-74A2E7D7DD8F}" destId="{59322423-B049-4232-8BE6-B109D9654393}" srcOrd="0" destOrd="0" presId="urn:microsoft.com/office/officeart/2005/8/layout/vList2"/>
    <dgm:cxn modelId="{3EDF1E74-0969-4EDA-9F8D-0BCA14EAE985}" type="presParOf" srcId="{732EDEBD-DA9F-42F1-8E88-74A2E7D7DD8F}" destId="{95415639-AC61-4B48-9EE2-6F46E9BF1E5C}" srcOrd="1" destOrd="0" presId="urn:microsoft.com/office/officeart/2005/8/layout/vList2"/>
    <dgm:cxn modelId="{D452A492-49E6-4B4F-9D51-A4D272A508D1}" type="presParOf" srcId="{732EDEBD-DA9F-42F1-8E88-74A2E7D7DD8F}" destId="{F7BFCAC6-82AC-440B-8C71-420EFDB012D5}" srcOrd="2" destOrd="0" presId="urn:microsoft.com/office/officeart/2005/8/layout/vList2"/>
    <dgm:cxn modelId="{66840542-3FF4-4A05-B788-E78B07CA11CB}" type="presParOf" srcId="{732EDEBD-DA9F-42F1-8E88-74A2E7D7DD8F}" destId="{6D250F46-CCF7-4A37-A4EE-D7DE4ABD3328}" srcOrd="3" destOrd="0" presId="urn:microsoft.com/office/officeart/2005/8/layout/vList2"/>
    <dgm:cxn modelId="{500222C0-5D1F-4A84-AB5F-0323C5FCB00D}" type="presParOf" srcId="{732EDEBD-DA9F-42F1-8E88-74A2E7D7DD8F}" destId="{E4C52CAF-2D48-4AA3-8B94-610A9B6C689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0711348-C474-4706-9014-F06E113665B8}"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n-US"/>
        </a:p>
      </dgm:t>
    </dgm:pt>
    <dgm:pt modelId="{78064B1D-371D-4B1E-82B0-EA7A948CC79E}">
      <dgm:prSet custT="1"/>
      <dgm:spPr>
        <a:solidFill>
          <a:srgbClr val="146664"/>
        </a:solidFill>
      </dgm:spPr>
      <dgm:t>
        <a:bodyPr/>
        <a:lstStyle/>
        <a:p>
          <a:pPr algn="l" rtl="0"/>
          <a:r>
            <a:rPr lang="en-US" sz="1800" b="1" dirty="0" smtClean="0"/>
            <a:t>Tactics to handle Resistance</a:t>
          </a:r>
          <a:endParaRPr lang="en-US" sz="1800" b="1" dirty="0"/>
        </a:p>
      </dgm:t>
    </dgm:pt>
    <dgm:pt modelId="{E8AF8A69-035C-4C47-8E39-DEE232343CE4}" type="parTrans" cxnId="{2C879BB9-882A-495D-A39B-5ACC4D69BA83}">
      <dgm:prSet/>
      <dgm:spPr/>
      <dgm:t>
        <a:bodyPr/>
        <a:lstStyle/>
        <a:p>
          <a:endParaRPr lang="en-US" b="1"/>
        </a:p>
      </dgm:t>
    </dgm:pt>
    <dgm:pt modelId="{C999553E-6DC1-4033-9D54-CD7DF15F375D}" type="sibTrans" cxnId="{2C879BB9-882A-495D-A39B-5ACC4D69BA83}">
      <dgm:prSet/>
      <dgm:spPr/>
      <dgm:t>
        <a:bodyPr/>
        <a:lstStyle/>
        <a:p>
          <a:endParaRPr lang="en-US" b="1"/>
        </a:p>
      </dgm:t>
    </dgm:pt>
    <dgm:pt modelId="{9D4B7626-3428-4C6B-B225-3DD63A77F18A}">
      <dgm:prSet custT="1"/>
      <dgm:spPr/>
      <dgm:t>
        <a:bodyPr/>
        <a:lstStyle/>
        <a:p>
          <a:pPr rtl="0">
            <a:lnSpc>
              <a:spcPct val="150000"/>
            </a:lnSpc>
          </a:pPr>
          <a:r>
            <a:rPr lang="en-US" sz="1800" b="1" dirty="0" smtClean="0">
              <a:latin typeface="+mn-lt"/>
              <a:cs typeface="Calibri" pitchFamily="34" charset="0"/>
            </a:rPr>
            <a:t>Prepare a log for all employees to register their concerns and comments. Analyze the log , respond to  and consider objective concerns </a:t>
          </a:r>
          <a:endParaRPr lang="en-US" sz="1800" b="1" dirty="0">
            <a:latin typeface="+mn-lt"/>
          </a:endParaRPr>
        </a:p>
      </dgm:t>
    </dgm:pt>
    <dgm:pt modelId="{E111B2FC-0F81-488A-A1D0-F5956549FBE5}" type="parTrans" cxnId="{558FBD05-B2ED-4DD0-953F-2ED0B2D59DDE}">
      <dgm:prSet/>
      <dgm:spPr/>
      <dgm:t>
        <a:bodyPr/>
        <a:lstStyle/>
        <a:p>
          <a:endParaRPr lang="en-US" b="1"/>
        </a:p>
      </dgm:t>
    </dgm:pt>
    <dgm:pt modelId="{BD84D82C-4F76-4100-9C0A-699A7FADF331}" type="sibTrans" cxnId="{558FBD05-B2ED-4DD0-953F-2ED0B2D59DDE}">
      <dgm:prSet/>
      <dgm:spPr/>
      <dgm:t>
        <a:bodyPr/>
        <a:lstStyle/>
        <a:p>
          <a:endParaRPr lang="en-US" b="1"/>
        </a:p>
      </dgm:t>
    </dgm:pt>
    <dgm:pt modelId="{6F4B6237-6AA4-4823-BC3F-972254907E1A}">
      <dgm:prSet custT="1"/>
      <dgm:spPr/>
      <dgm:t>
        <a:bodyPr/>
        <a:lstStyle/>
        <a:p>
          <a:pPr rtl="0">
            <a:lnSpc>
              <a:spcPct val="150000"/>
            </a:lnSpc>
          </a:pPr>
          <a:r>
            <a:rPr lang="en-US" sz="1800" b="1" dirty="0" smtClean="0">
              <a:latin typeface="+mn-lt"/>
              <a:cs typeface="Calibri" pitchFamily="34" charset="0"/>
            </a:rPr>
            <a:t>Explain benefits of each audience group </a:t>
          </a:r>
        </a:p>
      </dgm:t>
    </dgm:pt>
    <dgm:pt modelId="{C579641F-E99A-4E10-A9D7-086DB51F9789}" type="parTrans" cxnId="{3443E4B5-8541-4F6F-B4B4-3A37EA769874}">
      <dgm:prSet/>
      <dgm:spPr/>
      <dgm:t>
        <a:bodyPr/>
        <a:lstStyle/>
        <a:p>
          <a:endParaRPr lang="en-US" b="1"/>
        </a:p>
      </dgm:t>
    </dgm:pt>
    <dgm:pt modelId="{2A088F1D-EC53-4AD4-89F0-AB42D4624034}" type="sibTrans" cxnId="{3443E4B5-8541-4F6F-B4B4-3A37EA769874}">
      <dgm:prSet/>
      <dgm:spPr/>
      <dgm:t>
        <a:bodyPr/>
        <a:lstStyle/>
        <a:p>
          <a:endParaRPr lang="en-US" b="1"/>
        </a:p>
      </dgm:t>
    </dgm:pt>
    <dgm:pt modelId="{E0EE6A22-C60D-47F0-B488-32DA9CCB871F}">
      <dgm:prSet custT="1"/>
      <dgm:spPr/>
      <dgm:t>
        <a:bodyPr/>
        <a:lstStyle/>
        <a:p>
          <a:pPr rtl="0">
            <a:lnSpc>
              <a:spcPct val="150000"/>
            </a:lnSpc>
          </a:pPr>
          <a:r>
            <a:rPr lang="en-US" sz="1800" b="1" dirty="0" smtClean="0">
              <a:latin typeface="+mn-lt"/>
              <a:cs typeface="Calibri" pitchFamily="34" charset="0"/>
            </a:rPr>
            <a:t>Convert the strongest dissenters</a:t>
          </a:r>
        </a:p>
      </dgm:t>
    </dgm:pt>
    <dgm:pt modelId="{532BE545-9B8E-4234-80B4-9F541DF90C4B}" type="parTrans" cxnId="{FEBA54F9-83A1-429A-B7A9-CF5BC17FF16D}">
      <dgm:prSet/>
      <dgm:spPr/>
      <dgm:t>
        <a:bodyPr/>
        <a:lstStyle/>
        <a:p>
          <a:endParaRPr lang="en-US" b="1"/>
        </a:p>
      </dgm:t>
    </dgm:pt>
    <dgm:pt modelId="{22587547-AC01-4455-AEF2-F7BF2833962C}" type="sibTrans" cxnId="{FEBA54F9-83A1-429A-B7A9-CF5BC17FF16D}">
      <dgm:prSet/>
      <dgm:spPr/>
      <dgm:t>
        <a:bodyPr/>
        <a:lstStyle/>
        <a:p>
          <a:endParaRPr lang="en-US" b="1"/>
        </a:p>
      </dgm:t>
    </dgm:pt>
    <dgm:pt modelId="{A3FA5ADE-955A-419F-9D37-D92EC2593A3E}">
      <dgm:prSet custT="1"/>
      <dgm:spPr/>
      <dgm:t>
        <a:bodyPr/>
        <a:lstStyle/>
        <a:p>
          <a:pPr rtl="0">
            <a:lnSpc>
              <a:spcPct val="150000"/>
            </a:lnSpc>
          </a:pPr>
          <a:r>
            <a:rPr lang="en-US" sz="1800" b="1" dirty="0" smtClean="0">
              <a:latin typeface="+mn-lt"/>
              <a:cs typeface="Calibri" pitchFamily="34" charset="0"/>
            </a:rPr>
            <a:t>Use carrot and stick if necessary</a:t>
          </a:r>
          <a:r>
            <a:rPr lang="ar-BH" sz="1800" b="1" dirty="0" smtClean="0">
              <a:latin typeface="+mn-lt"/>
            </a:rPr>
            <a:t> </a:t>
          </a:r>
          <a:endParaRPr lang="en-US" sz="1800" b="1" dirty="0" smtClean="0">
            <a:latin typeface="+mn-lt"/>
          </a:endParaRPr>
        </a:p>
      </dgm:t>
    </dgm:pt>
    <dgm:pt modelId="{77E5A956-563E-4785-B967-4F21FAABBDD7}" type="parTrans" cxnId="{D0A8ACB4-ECEC-490F-8F12-5351BCF2CF5E}">
      <dgm:prSet/>
      <dgm:spPr/>
      <dgm:t>
        <a:bodyPr/>
        <a:lstStyle/>
        <a:p>
          <a:endParaRPr lang="en-US" b="1"/>
        </a:p>
      </dgm:t>
    </dgm:pt>
    <dgm:pt modelId="{18316FDB-FC3B-45EE-8FD5-A72E4E1D92B8}" type="sibTrans" cxnId="{D0A8ACB4-ECEC-490F-8F12-5351BCF2CF5E}">
      <dgm:prSet/>
      <dgm:spPr/>
      <dgm:t>
        <a:bodyPr/>
        <a:lstStyle/>
        <a:p>
          <a:endParaRPr lang="en-US" b="1"/>
        </a:p>
      </dgm:t>
    </dgm:pt>
    <dgm:pt modelId="{2ADFB50B-003F-47A0-9E53-A94A63038A67}">
      <dgm:prSet custT="1"/>
      <dgm:spPr/>
      <dgm:t>
        <a:bodyPr/>
        <a:lstStyle/>
        <a:p>
          <a:pPr rtl="0">
            <a:lnSpc>
              <a:spcPct val="150000"/>
            </a:lnSpc>
          </a:pPr>
          <a:r>
            <a:rPr lang="en-US" sz="1800" b="1" dirty="0" smtClean="0">
              <a:latin typeface="+mn-lt"/>
              <a:cs typeface="Calibri" pitchFamily="34" charset="0"/>
            </a:rPr>
            <a:t>Communicate and implement consequences of supporting</a:t>
          </a:r>
          <a:r>
            <a:rPr lang="en-US" sz="1800" b="1" baseline="0" dirty="0" smtClean="0">
              <a:latin typeface="+mn-lt"/>
              <a:cs typeface="Calibri" pitchFamily="34" charset="0"/>
            </a:rPr>
            <a:t> the change</a:t>
          </a:r>
          <a:endParaRPr lang="en-US" sz="1800" b="1" dirty="0">
            <a:latin typeface="+mn-lt"/>
            <a:cs typeface="Calibri" pitchFamily="34" charset="0"/>
          </a:endParaRPr>
        </a:p>
      </dgm:t>
    </dgm:pt>
    <dgm:pt modelId="{4A56961D-2E8A-4512-8227-765DB0381976}" type="parTrans" cxnId="{B4137AC5-C077-4BBB-9A58-F38DDADD0116}">
      <dgm:prSet/>
      <dgm:spPr/>
      <dgm:t>
        <a:bodyPr/>
        <a:lstStyle/>
        <a:p>
          <a:endParaRPr lang="en-US" b="1"/>
        </a:p>
      </dgm:t>
    </dgm:pt>
    <dgm:pt modelId="{2CE38FA2-974F-4299-B413-C38A3686E20A}" type="sibTrans" cxnId="{B4137AC5-C077-4BBB-9A58-F38DDADD0116}">
      <dgm:prSet/>
      <dgm:spPr/>
      <dgm:t>
        <a:bodyPr/>
        <a:lstStyle/>
        <a:p>
          <a:endParaRPr lang="en-US" b="1"/>
        </a:p>
      </dgm:t>
    </dgm:pt>
    <dgm:pt modelId="{CFCB60B5-8B5D-4056-82BD-C245C691C88F}">
      <dgm:prSet custT="1"/>
      <dgm:spPr/>
      <dgm:t>
        <a:bodyPr/>
        <a:lstStyle/>
        <a:p>
          <a:pPr rtl="0">
            <a:lnSpc>
              <a:spcPct val="150000"/>
            </a:lnSpc>
          </a:pPr>
          <a:r>
            <a:rPr kumimoji="0" lang="en-US" sz="1800" b="1" i="0" u="none" strike="noStrike" cap="none" spc="0" normalizeH="0" baseline="0" noProof="0" dirty="0" smtClean="0">
              <a:ln>
                <a:noFill/>
              </a:ln>
              <a:solidFill>
                <a:prstClr val="black"/>
              </a:solidFill>
              <a:effectLst/>
              <a:uLnTx/>
              <a:uFillTx/>
              <a:latin typeface="+mn-lt"/>
              <a:ea typeface="+mn-ea"/>
              <a:cs typeface="Calibri" pitchFamily="34" charset="0"/>
            </a:rPr>
            <a:t>Conduct intensive training to those who require it</a:t>
          </a:r>
          <a:endParaRPr lang="en-US" sz="1800" b="1" dirty="0">
            <a:latin typeface="+mn-lt"/>
            <a:cs typeface="Calibri" pitchFamily="34" charset="0"/>
          </a:endParaRPr>
        </a:p>
      </dgm:t>
    </dgm:pt>
    <dgm:pt modelId="{4044297A-C2E1-496B-A507-3FA23E2B996A}" type="parTrans" cxnId="{0CA293D3-0B6F-480E-8933-43F745982E0C}">
      <dgm:prSet/>
      <dgm:spPr/>
      <dgm:t>
        <a:bodyPr/>
        <a:lstStyle/>
        <a:p>
          <a:endParaRPr lang="en-US"/>
        </a:p>
      </dgm:t>
    </dgm:pt>
    <dgm:pt modelId="{2960876A-1467-4458-820A-79D2C5BD78F5}" type="sibTrans" cxnId="{0CA293D3-0B6F-480E-8933-43F745982E0C}">
      <dgm:prSet/>
      <dgm:spPr/>
      <dgm:t>
        <a:bodyPr/>
        <a:lstStyle/>
        <a:p>
          <a:endParaRPr lang="en-US"/>
        </a:p>
      </dgm:t>
    </dgm:pt>
    <dgm:pt modelId="{A19A603E-189D-41D4-A27F-63554A02B773}">
      <dgm:prSet custT="1"/>
      <dgm:spPr/>
      <dgm:t>
        <a:bodyPr/>
        <a:lstStyle/>
        <a:p>
          <a:pPr rtl="0">
            <a:lnSpc>
              <a:spcPct val="150000"/>
            </a:lnSpc>
          </a:pPr>
          <a:r>
            <a:rPr kumimoji="0" lang="en-US" sz="1800" b="1" i="0" u="none" strike="noStrike" cap="none" spc="0" normalizeH="0" baseline="0" noProof="0" smtClean="0">
              <a:ln>
                <a:noFill/>
              </a:ln>
              <a:solidFill>
                <a:prstClr val="black"/>
              </a:solidFill>
              <a:effectLst/>
              <a:uLnTx/>
              <a:uFillTx/>
              <a:latin typeface="+mn-lt"/>
              <a:ea typeface="+mn-ea"/>
              <a:cs typeface="Calibri" pitchFamily="34" charset="0"/>
            </a:rPr>
            <a:t>Ongoing Coaching by immediate supervisor/manager</a:t>
          </a:r>
          <a:endParaRPr kumimoji="0" lang="en-US" sz="1800" b="1" i="0" u="none" strike="noStrike" cap="none" spc="0" normalizeH="0" baseline="0" noProof="0" dirty="0" smtClean="0">
            <a:ln>
              <a:noFill/>
            </a:ln>
            <a:solidFill>
              <a:prstClr val="black"/>
            </a:solidFill>
            <a:effectLst/>
            <a:uLnTx/>
            <a:uFillTx/>
            <a:latin typeface="+mn-lt"/>
            <a:ea typeface="+mn-ea"/>
            <a:cs typeface="Calibri" pitchFamily="34" charset="0"/>
          </a:endParaRPr>
        </a:p>
      </dgm:t>
    </dgm:pt>
    <dgm:pt modelId="{1DF61E5F-9DB2-423A-9AD0-0CDDB254FF17}" type="parTrans" cxnId="{14CF58F1-E5AF-4397-A9BA-EF73829C6DD1}">
      <dgm:prSet/>
      <dgm:spPr/>
      <dgm:t>
        <a:bodyPr/>
        <a:lstStyle/>
        <a:p>
          <a:endParaRPr lang="en-US"/>
        </a:p>
      </dgm:t>
    </dgm:pt>
    <dgm:pt modelId="{7A928C6B-9827-473B-A704-050B405A0C98}" type="sibTrans" cxnId="{14CF58F1-E5AF-4397-A9BA-EF73829C6DD1}">
      <dgm:prSet/>
      <dgm:spPr/>
      <dgm:t>
        <a:bodyPr/>
        <a:lstStyle/>
        <a:p>
          <a:endParaRPr lang="en-US"/>
        </a:p>
      </dgm:t>
    </dgm:pt>
    <dgm:pt modelId="{121F4CD4-52C6-44AB-975A-B074D83F073F}">
      <dgm:prSet custT="1"/>
      <dgm:spPr/>
      <dgm:t>
        <a:bodyPr/>
        <a:lstStyle/>
        <a:p>
          <a:pPr>
            <a:lnSpc>
              <a:spcPct val="150000"/>
            </a:lnSpc>
          </a:pPr>
          <a:r>
            <a:rPr kumimoji="0" lang="en-US" sz="1800" b="1" i="0" u="none" strike="noStrike" cap="none" spc="0" normalizeH="0" baseline="0" noProof="0" dirty="0" smtClean="0">
              <a:ln>
                <a:noFill/>
              </a:ln>
              <a:solidFill>
                <a:prstClr val="black"/>
              </a:solidFill>
              <a:effectLst/>
              <a:uLnTx/>
              <a:uFillTx/>
              <a:latin typeface="+mn-lt"/>
              <a:ea typeface="+mn-ea"/>
              <a:cs typeface="Calibri" pitchFamily="34" charset="0"/>
            </a:rPr>
            <a:t>Remove barriers e.g. upgrade and replace clients’ machines </a:t>
          </a:r>
          <a:r>
            <a:rPr lang="en-US" sz="1800" b="1" baseline="0" dirty="0" smtClean="0">
              <a:latin typeface="+mn-lt"/>
              <a:cs typeface="Calibri" pitchFamily="34" charset="0"/>
            </a:rPr>
            <a:t> </a:t>
          </a:r>
          <a:endParaRPr lang="en-US" sz="1800" b="1" dirty="0">
            <a:latin typeface="+mn-lt"/>
          </a:endParaRPr>
        </a:p>
      </dgm:t>
    </dgm:pt>
    <dgm:pt modelId="{5BDD79CC-F63A-47DA-8EF4-4EF9EFB376BB}" type="parTrans" cxnId="{E4C73A45-8B1A-4399-98B3-0E491A06DBBA}">
      <dgm:prSet/>
      <dgm:spPr/>
      <dgm:t>
        <a:bodyPr/>
        <a:lstStyle/>
        <a:p>
          <a:endParaRPr lang="en-US"/>
        </a:p>
      </dgm:t>
    </dgm:pt>
    <dgm:pt modelId="{B3218A96-CF4E-4B17-B14E-B91893FB2FF1}" type="sibTrans" cxnId="{E4C73A45-8B1A-4399-98B3-0E491A06DBBA}">
      <dgm:prSet/>
      <dgm:spPr/>
      <dgm:t>
        <a:bodyPr/>
        <a:lstStyle/>
        <a:p>
          <a:endParaRPr lang="en-US"/>
        </a:p>
      </dgm:t>
    </dgm:pt>
    <dgm:pt modelId="{3A9F4012-6823-4923-92D5-9E3D3F9B5994}">
      <dgm:prSet custT="1"/>
      <dgm:spPr/>
      <dgm:t>
        <a:bodyPr/>
        <a:lstStyle/>
        <a:p>
          <a:pPr rtl="0">
            <a:lnSpc>
              <a:spcPct val="150000"/>
            </a:lnSpc>
          </a:pPr>
          <a:endParaRPr lang="en-US" sz="1800" b="1" dirty="0">
            <a:latin typeface="+mn-lt"/>
            <a:cs typeface="Calibri" pitchFamily="34" charset="0"/>
          </a:endParaRPr>
        </a:p>
      </dgm:t>
    </dgm:pt>
    <dgm:pt modelId="{F7DE1B9C-3853-4C1E-B5E3-F5D8FF092F3C}" type="sibTrans" cxnId="{40A7DBC9-865A-4BF9-BEF1-1047BBB6E632}">
      <dgm:prSet/>
      <dgm:spPr/>
      <dgm:t>
        <a:bodyPr/>
        <a:lstStyle/>
        <a:p>
          <a:endParaRPr lang="en-US"/>
        </a:p>
      </dgm:t>
    </dgm:pt>
    <dgm:pt modelId="{F04E8170-E053-4BCE-B68F-1D41DAA302DD}" type="parTrans" cxnId="{40A7DBC9-865A-4BF9-BEF1-1047BBB6E632}">
      <dgm:prSet/>
      <dgm:spPr/>
      <dgm:t>
        <a:bodyPr/>
        <a:lstStyle/>
        <a:p>
          <a:endParaRPr lang="en-US"/>
        </a:p>
      </dgm:t>
    </dgm:pt>
    <dgm:pt modelId="{46FC5157-E037-4A0D-B6C4-99F545297ECB}" type="pres">
      <dgm:prSet presAssocID="{90711348-C474-4706-9014-F06E113665B8}" presName="Name0" presStyleCnt="0">
        <dgm:presLayoutVars>
          <dgm:dir/>
          <dgm:animLvl val="lvl"/>
          <dgm:resizeHandles val="exact"/>
        </dgm:presLayoutVars>
      </dgm:prSet>
      <dgm:spPr/>
      <dgm:t>
        <a:bodyPr/>
        <a:lstStyle/>
        <a:p>
          <a:pPr rtl="1"/>
          <a:endParaRPr lang="ar-AE"/>
        </a:p>
      </dgm:t>
    </dgm:pt>
    <dgm:pt modelId="{A4E53CC9-83F2-4A8F-9798-0A7D1F93F29A}" type="pres">
      <dgm:prSet presAssocID="{78064B1D-371D-4B1E-82B0-EA7A948CC79E}" presName="composite" presStyleCnt="0"/>
      <dgm:spPr/>
    </dgm:pt>
    <dgm:pt modelId="{E3D81D55-CDD6-4BEA-8044-3F8B1BA9B554}" type="pres">
      <dgm:prSet presAssocID="{78064B1D-371D-4B1E-82B0-EA7A948CC79E}" presName="parTx" presStyleLbl="alignNode1" presStyleIdx="0" presStyleCnt="1" custScaleY="100000">
        <dgm:presLayoutVars>
          <dgm:chMax val="0"/>
          <dgm:chPref val="0"/>
          <dgm:bulletEnabled val="1"/>
        </dgm:presLayoutVars>
      </dgm:prSet>
      <dgm:spPr/>
      <dgm:t>
        <a:bodyPr/>
        <a:lstStyle/>
        <a:p>
          <a:pPr rtl="1"/>
          <a:endParaRPr lang="ar-AE"/>
        </a:p>
      </dgm:t>
    </dgm:pt>
    <dgm:pt modelId="{3AE8B954-3310-4A12-9216-720B6F635E17}" type="pres">
      <dgm:prSet presAssocID="{78064B1D-371D-4B1E-82B0-EA7A948CC79E}" presName="desTx" presStyleLbl="alignAccFollowNode1" presStyleIdx="0" presStyleCnt="1">
        <dgm:presLayoutVars>
          <dgm:bulletEnabled val="1"/>
        </dgm:presLayoutVars>
      </dgm:prSet>
      <dgm:spPr/>
      <dgm:t>
        <a:bodyPr/>
        <a:lstStyle/>
        <a:p>
          <a:pPr rtl="1"/>
          <a:endParaRPr lang="ar-AE"/>
        </a:p>
      </dgm:t>
    </dgm:pt>
  </dgm:ptLst>
  <dgm:cxnLst>
    <dgm:cxn modelId="{FEBA54F9-83A1-429A-B7A9-CF5BC17FF16D}" srcId="{78064B1D-371D-4B1E-82B0-EA7A948CC79E}" destId="{E0EE6A22-C60D-47F0-B488-32DA9CCB871F}" srcOrd="2" destOrd="0" parTransId="{532BE545-9B8E-4234-80B4-9F541DF90C4B}" sibTransId="{22587547-AC01-4455-AEF2-F7BF2833962C}"/>
    <dgm:cxn modelId="{2E82FA53-A5FF-4EB5-A2D9-85ED7E8CC38A}" type="presOf" srcId="{CFCB60B5-8B5D-4056-82BD-C245C691C88F}" destId="{3AE8B954-3310-4A12-9216-720B6F635E17}" srcOrd="0" destOrd="5" presId="urn:microsoft.com/office/officeart/2005/8/layout/hList1"/>
    <dgm:cxn modelId="{FFD6619D-B7C5-4D28-9A87-9BE90AF12A24}" type="presOf" srcId="{A3FA5ADE-955A-419F-9D37-D92EC2593A3E}" destId="{3AE8B954-3310-4A12-9216-720B6F635E17}" srcOrd="0" destOrd="3" presId="urn:microsoft.com/office/officeart/2005/8/layout/hList1"/>
    <dgm:cxn modelId="{B4137AC5-C077-4BBB-9A58-F38DDADD0116}" srcId="{78064B1D-371D-4B1E-82B0-EA7A948CC79E}" destId="{2ADFB50B-003F-47A0-9E53-A94A63038A67}" srcOrd="4" destOrd="0" parTransId="{4A56961D-2E8A-4512-8227-765DB0381976}" sibTransId="{2CE38FA2-974F-4299-B413-C38A3686E20A}"/>
    <dgm:cxn modelId="{2C879BB9-882A-495D-A39B-5ACC4D69BA83}" srcId="{90711348-C474-4706-9014-F06E113665B8}" destId="{78064B1D-371D-4B1E-82B0-EA7A948CC79E}" srcOrd="0" destOrd="0" parTransId="{E8AF8A69-035C-4C47-8E39-DEE232343CE4}" sibTransId="{C999553E-6DC1-4033-9D54-CD7DF15F375D}"/>
    <dgm:cxn modelId="{2141EB5D-D910-47B8-89DB-5AE662B9EAA5}" type="presOf" srcId="{6F4B6237-6AA4-4823-BC3F-972254907E1A}" destId="{3AE8B954-3310-4A12-9216-720B6F635E17}" srcOrd="0" destOrd="1" presId="urn:microsoft.com/office/officeart/2005/8/layout/hList1"/>
    <dgm:cxn modelId="{B249CC91-16BF-45DE-AFBA-0DC8EFF67F06}" type="presOf" srcId="{2ADFB50B-003F-47A0-9E53-A94A63038A67}" destId="{3AE8B954-3310-4A12-9216-720B6F635E17}" srcOrd="0" destOrd="4" presId="urn:microsoft.com/office/officeart/2005/8/layout/hList1"/>
    <dgm:cxn modelId="{558FBD05-B2ED-4DD0-953F-2ED0B2D59DDE}" srcId="{78064B1D-371D-4B1E-82B0-EA7A948CC79E}" destId="{9D4B7626-3428-4C6B-B225-3DD63A77F18A}" srcOrd="0" destOrd="0" parTransId="{E111B2FC-0F81-488A-A1D0-F5956549FBE5}" sibTransId="{BD84D82C-4F76-4100-9C0A-699A7FADF331}"/>
    <dgm:cxn modelId="{E4C73A45-8B1A-4399-98B3-0E491A06DBBA}" srcId="{78064B1D-371D-4B1E-82B0-EA7A948CC79E}" destId="{121F4CD4-52C6-44AB-975A-B074D83F073F}" srcOrd="7" destOrd="0" parTransId="{5BDD79CC-F63A-47DA-8EF4-4EF9EFB376BB}" sibTransId="{B3218A96-CF4E-4B17-B14E-B91893FB2FF1}"/>
    <dgm:cxn modelId="{40A7DBC9-865A-4BF9-BEF1-1047BBB6E632}" srcId="{78064B1D-371D-4B1E-82B0-EA7A948CC79E}" destId="{3A9F4012-6823-4923-92D5-9E3D3F9B5994}" srcOrd="8" destOrd="0" parTransId="{F04E8170-E053-4BCE-B68F-1D41DAA302DD}" sibTransId="{F7DE1B9C-3853-4C1E-B5E3-F5D8FF092F3C}"/>
    <dgm:cxn modelId="{0CA293D3-0B6F-480E-8933-43F745982E0C}" srcId="{78064B1D-371D-4B1E-82B0-EA7A948CC79E}" destId="{CFCB60B5-8B5D-4056-82BD-C245C691C88F}" srcOrd="5" destOrd="0" parTransId="{4044297A-C2E1-496B-A507-3FA23E2B996A}" sibTransId="{2960876A-1467-4458-820A-79D2C5BD78F5}"/>
    <dgm:cxn modelId="{41A1DEE5-5105-47FC-8DA1-73AA6D2A4A4C}" type="presOf" srcId="{121F4CD4-52C6-44AB-975A-B074D83F073F}" destId="{3AE8B954-3310-4A12-9216-720B6F635E17}" srcOrd="0" destOrd="7" presId="urn:microsoft.com/office/officeart/2005/8/layout/hList1"/>
    <dgm:cxn modelId="{9406C05E-5880-419C-9436-87A9D68C7809}" type="presOf" srcId="{78064B1D-371D-4B1E-82B0-EA7A948CC79E}" destId="{E3D81D55-CDD6-4BEA-8044-3F8B1BA9B554}" srcOrd="0" destOrd="0" presId="urn:microsoft.com/office/officeart/2005/8/layout/hList1"/>
    <dgm:cxn modelId="{ADAB0C9C-C1D5-49E6-A56C-41B0169F82D4}" type="presOf" srcId="{90711348-C474-4706-9014-F06E113665B8}" destId="{46FC5157-E037-4A0D-B6C4-99F545297ECB}" srcOrd="0" destOrd="0" presId="urn:microsoft.com/office/officeart/2005/8/layout/hList1"/>
    <dgm:cxn modelId="{AA5EED55-A5AF-46F9-8BFC-A10D694EE3E1}" type="presOf" srcId="{9D4B7626-3428-4C6B-B225-3DD63A77F18A}" destId="{3AE8B954-3310-4A12-9216-720B6F635E17}" srcOrd="0" destOrd="0" presId="urn:microsoft.com/office/officeart/2005/8/layout/hList1"/>
    <dgm:cxn modelId="{1BB97FD2-7F07-44CC-9082-04B2A8AE6F03}" type="presOf" srcId="{E0EE6A22-C60D-47F0-B488-32DA9CCB871F}" destId="{3AE8B954-3310-4A12-9216-720B6F635E17}" srcOrd="0" destOrd="2" presId="urn:microsoft.com/office/officeart/2005/8/layout/hList1"/>
    <dgm:cxn modelId="{D32D6F3E-1906-4BB9-83A3-C62112B60460}" type="presOf" srcId="{A19A603E-189D-41D4-A27F-63554A02B773}" destId="{3AE8B954-3310-4A12-9216-720B6F635E17}" srcOrd="0" destOrd="6" presId="urn:microsoft.com/office/officeart/2005/8/layout/hList1"/>
    <dgm:cxn modelId="{3443E4B5-8541-4F6F-B4B4-3A37EA769874}" srcId="{78064B1D-371D-4B1E-82B0-EA7A948CC79E}" destId="{6F4B6237-6AA4-4823-BC3F-972254907E1A}" srcOrd="1" destOrd="0" parTransId="{C579641F-E99A-4E10-A9D7-086DB51F9789}" sibTransId="{2A088F1D-EC53-4AD4-89F0-AB42D4624034}"/>
    <dgm:cxn modelId="{14CF58F1-E5AF-4397-A9BA-EF73829C6DD1}" srcId="{78064B1D-371D-4B1E-82B0-EA7A948CC79E}" destId="{A19A603E-189D-41D4-A27F-63554A02B773}" srcOrd="6" destOrd="0" parTransId="{1DF61E5F-9DB2-423A-9AD0-0CDDB254FF17}" sibTransId="{7A928C6B-9827-473B-A704-050B405A0C98}"/>
    <dgm:cxn modelId="{13B67922-E4E4-4ACF-BB01-7067F860B309}" type="presOf" srcId="{3A9F4012-6823-4923-92D5-9E3D3F9B5994}" destId="{3AE8B954-3310-4A12-9216-720B6F635E17}" srcOrd="0" destOrd="8" presId="urn:microsoft.com/office/officeart/2005/8/layout/hList1"/>
    <dgm:cxn modelId="{D0A8ACB4-ECEC-490F-8F12-5351BCF2CF5E}" srcId="{78064B1D-371D-4B1E-82B0-EA7A948CC79E}" destId="{A3FA5ADE-955A-419F-9D37-D92EC2593A3E}" srcOrd="3" destOrd="0" parTransId="{77E5A956-563E-4785-B967-4F21FAABBDD7}" sibTransId="{18316FDB-FC3B-45EE-8FD5-A72E4E1D92B8}"/>
    <dgm:cxn modelId="{3791234E-6ED9-40A2-8D3F-19557924D049}" type="presParOf" srcId="{46FC5157-E037-4A0D-B6C4-99F545297ECB}" destId="{A4E53CC9-83F2-4A8F-9798-0A7D1F93F29A}" srcOrd="0" destOrd="0" presId="urn:microsoft.com/office/officeart/2005/8/layout/hList1"/>
    <dgm:cxn modelId="{3D69F900-CD81-4CA2-9228-BED614275DC1}" type="presParOf" srcId="{A4E53CC9-83F2-4A8F-9798-0A7D1F93F29A}" destId="{E3D81D55-CDD6-4BEA-8044-3F8B1BA9B554}" srcOrd="0" destOrd="0" presId="urn:microsoft.com/office/officeart/2005/8/layout/hList1"/>
    <dgm:cxn modelId="{FAF689DF-57A7-419C-AAC7-57305AF780C6}" type="presParOf" srcId="{A4E53CC9-83F2-4A8F-9798-0A7D1F93F29A}" destId="{3AE8B954-3310-4A12-9216-720B6F635E1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442D0B2-6752-4336-88C1-F65E47ADF107}" type="doc">
      <dgm:prSet loTypeId="urn:microsoft.com/office/officeart/2005/8/layout/target2" loCatId="relationship" qsTypeId="urn:microsoft.com/office/officeart/2005/8/quickstyle/3d3" qsCatId="3D" csTypeId="urn:microsoft.com/office/officeart/2005/8/colors/accent1_2" csCatId="accent1" phldr="1"/>
      <dgm:spPr/>
      <dgm:t>
        <a:bodyPr/>
        <a:lstStyle/>
        <a:p>
          <a:endParaRPr lang="en-US"/>
        </a:p>
      </dgm:t>
    </dgm:pt>
    <dgm:pt modelId="{132DB294-930C-4108-8F6D-4E463DCF39D9}">
      <dgm:prSet/>
      <dgm:spPr>
        <a:solidFill>
          <a:srgbClr val="146664"/>
        </a:solidFill>
      </dgm:spPr>
      <dgm:t>
        <a:bodyPr/>
        <a:lstStyle/>
        <a:p>
          <a:pPr rtl="0"/>
          <a:r>
            <a:rPr lang="en-US" b="1" dirty="0" smtClean="0">
              <a:effectLst/>
            </a:rPr>
            <a:t>The plan is of three stages:</a:t>
          </a:r>
          <a:endParaRPr lang="en-US" b="1" dirty="0">
            <a:effectLst/>
          </a:endParaRPr>
        </a:p>
      </dgm:t>
    </dgm:pt>
    <dgm:pt modelId="{6814C78F-6A2D-480F-A36F-EC89358EC9F3}" type="parTrans" cxnId="{615CC058-0106-4D93-BBF2-4B09A17E576B}">
      <dgm:prSet/>
      <dgm:spPr/>
      <dgm:t>
        <a:bodyPr/>
        <a:lstStyle/>
        <a:p>
          <a:endParaRPr lang="en-US" b="1">
            <a:effectLst/>
          </a:endParaRPr>
        </a:p>
      </dgm:t>
    </dgm:pt>
    <dgm:pt modelId="{5D1D4D05-F1A7-4944-9FF5-81304506197E}" type="sibTrans" cxnId="{615CC058-0106-4D93-BBF2-4B09A17E576B}">
      <dgm:prSet/>
      <dgm:spPr/>
      <dgm:t>
        <a:bodyPr/>
        <a:lstStyle/>
        <a:p>
          <a:endParaRPr lang="en-US" b="1">
            <a:effectLst/>
          </a:endParaRPr>
        </a:p>
      </dgm:t>
    </dgm:pt>
    <dgm:pt modelId="{F5BECFE9-6EA1-437D-9ADC-88B016A9247B}">
      <dgm:prSet custT="1"/>
      <dgm:spPr/>
      <dgm:t>
        <a:bodyPr/>
        <a:lstStyle/>
        <a:p>
          <a:pPr rtl="0"/>
          <a:r>
            <a:rPr lang="en-US" sz="1800" b="1" dirty="0" smtClean="0">
              <a:effectLst/>
            </a:rPr>
            <a:t>enable middle management and supervisor to coach their subordinates </a:t>
          </a:r>
          <a:endParaRPr lang="en-US" sz="1800" b="1" dirty="0">
            <a:effectLst/>
          </a:endParaRPr>
        </a:p>
      </dgm:t>
    </dgm:pt>
    <dgm:pt modelId="{BDD6DED5-B809-4375-9973-045306C131A1}" type="parTrans" cxnId="{81ED0B91-4AB3-49CF-8740-D1AB83E2F9A1}">
      <dgm:prSet/>
      <dgm:spPr/>
      <dgm:t>
        <a:bodyPr/>
        <a:lstStyle/>
        <a:p>
          <a:endParaRPr lang="en-US" b="1">
            <a:effectLst/>
          </a:endParaRPr>
        </a:p>
      </dgm:t>
    </dgm:pt>
    <dgm:pt modelId="{77F70DF3-3E26-4F29-BB3A-152C398DE0F6}" type="sibTrans" cxnId="{81ED0B91-4AB3-49CF-8740-D1AB83E2F9A1}">
      <dgm:prSet/>
      <dgm:spPr/>
      <dgm:t>
        <a:bodyPr/>
        <a:lstStyle/>
        <a:p>
          <a:endParaRPr lang="en-US" b="1">
            <a:effectLst/>
          </a:endParaRPr>
        </a:p>
      </dgm:t>
    </dgm:pt>
    <dgm:pt modelId="{1E01E588-A1DD-48ED-8EAF-EC04AAC15274}">
      <dgm:prSet custT="1"/>
      <dgm:spPr/>
      <dgm:t>
        <a:bodyPr/>
        <a:lstStyle/>
        <a:p>
          <a:pPr rtl="0"/>
          <a:r>
            <a:rPr lang="en-US" sz="1800" b="1" dirty="0" smtClean="0">
              <a:effectLst/>
            </a:rPr>
            <a:t>Conduct groups coaching by  middle management and supervisor </a:t>
          </a:r>
          <a:endParaRPr lang="en-US" sz="1800" b="1" dirty="0">
            <a:effectLst/>
          </a:endParaRPr>
        </a:p>
      </dgm:t>
    </dgm:pt>
    <dgm:pt modelId="{7CB2C946-82D7-4761-9A57-0006F18BA572}" type="parTrans" cxnId="{69081465-DC70-40A1-9AC5-9941DDC104A8}">
      <dgm:prSet/>
      <dgm:spPr/>
      <dgm:t>
        <a:bodyPr/>
        <a:lstStyle/>
        <a:p>
          <a:endParaRPr lang="en-US" b="1">
            <a:effectLst/>
          </a:endParaRPr>
        </a:p>
      </dgm:t>
    </dgm:pt>
    <dgm:pt modelId="{BAABF1B2-7D00-46E0-B94E-01714A3EDCEE}" type="sibTrans" cxnId="{69081465-DC70-40A1-9AC5-9941DDC104A8}">
      <dgm:prSet/>
      <dgm:spPr/>
      <dgm:t>
        <a:bodyPr/>
        <a:lstStyle/>
        <a:p>
          <a:endParaRPr lang="en-US" b="1">
            <a:effectLst/>
          </a:endParaRPr>
        </a:p>
      </dgm:t>
    </dgm:pt>
    <dgm:pt modelId="{5CECBEF1-2378-4B5D-B939-BCA05AE0707F}">
      <dgm:prSet custT="1"/>
      <dgm:spPr/>
      <dgm:t>
        <a:bodyPr/>
        <a:lstStyle/>
        <a:p>
          <a:pPr rtl="0"/>
          <a:r>
            <a:rPr lang="en-US" sz="1800" b="1" dirty="0" smtClean="0">
              <a:effectLst/>
            </a:rPr>
            <a:t>Develop individual employees (this is an on going activity which will span beyond the project)</a:t>
          </a:r>
          <a:endParaRPr lang="en-US" sz="1800" b="1" dirty="0">
            <a:effectLst/>
          </a:endParaRPr>
        </a:p>
      </dgm:t>
    </dgm:pt>
    <dgm:pt modelId="{347B506E-81A9-41C4-B631-55408BC15887}" type="parTrans" cxnId="{6A76C19E-7114-4D88-8AAC-498185194393}">
      <dgm:prSet/>
      <dgm:spPr/>
      <dgm:t>
        <a:bodyPr/>
        <a:lstStyle/>
        <a:p>
          <a:endParaRPr lang="en-US" b="1">
            <a:effectLst/>
          </a:endParaRPr>
        </a:p>
      </dgm:t>
    </dgm:pt>
    <dgm:pt modelId="{6A780DFC-7E20-423D-B58B-09E3D795DB00}" type="sibTrans" cxnId="{6A76C19E-7114-4D88-8AAC-498185194393}">
      <dgm:prSet/>
      <dgm:spPr/>
      <dgm:t>
        <a:bodyPr/>
        <a:lstStyle/>
        <a:p>
          <a:endParaRPr lang="en-US" b="1">
            <a:effectLst/>
          </a:endParaRPr>
        </a:p>
      </dgm:t>
    </dgm:pt>
    <dgm:pt modelId="{4C285297-03DF-4C5E-91D4-208B60254E76}" type="pres">
      <dgm:prSet presAssocID="{5442D0B2-6752-4336-88C1-F65E47ADF107}" presName="Name0" presStyleCnt="0">
        <dgm:presLayoutVars>
          <dgm:chMax val="3"/>
          <dgm:chPref val="1"/>
          <dgm:dir/>
          <dgm:animLvl val="lvl"/>
          <dgm:resizeHandles/>
        </dgm:presLayoutVars>
      </dgm:prSet>
      <dgm:spPr/>
      <dgm:t>
        <a:bodyPr/>
        <a:lstStyle/>
        <a:p>
          <a:pPr rtl="1"/>
          <a:endParaRPr lang="ar-AE"/>
        </a:p>
      </dgm:t>
    </dgm:pt>
    <dgm:pt modelId="{73AF5F04-F780-4D43-9FD2-CDBAB17D0CF4}" type="pres">
      <dgm:prSet presAssocID="{5442D0B2-6752-4336-88C1-F65E47ADF107}" presName="outerBox" presStyleCnt="0"/>
      <dgm:spPr/>
      <dgm:t>
        <a:bodyPr/>
        <a:lstStyle/>
        <a:p>
          <a:pPr rtl="1"/>
          <a:endParaRPr lang="ar-AE"/>
        </a:p>
      </dgm:t>
    </dgm:pt>
    <dgm:pt modelId="{BA6CFA3C-BB73-462D-9CF6-2F7C62A63DC9}" type="pres">
      <dgm:prSet presAssocID="{5442D0B2-6752-4336-88C1-F65E47ADF107}" presName="outerBoxParent" presStyleLbl="node1" presStyleIdx="0" presStyleCnt="1"/>
      <dgm:spPr/>
      <dgm:t>
        <a:bodyPr/>
        <a:lstStyle/>
        <a:p>
          <a:pPr rtl="1"/>
          <a:endParaRPr lang="ar-AE"/>
        </a:p>
      </dgm:t>
    </dgm:pt>
    <dgm:pt modelId="{6B5F3D97-51E8-4DE6-8D5B-4BA2794A5124}" type="pres">
      <dgm:prSet presAssocID="{5442D0B2-6752-4336-88C1-F65E47ADF107}" presName="outerBoxChildren" presStyleCnt="0"/>
      <dgm:spPr/>
      <dgm:t>
        <a:bodyPr/>
        <a:lstStyle/>
        <a:p>
          <a:pPr rtl="1"/>
          <a:endParaRPr lang="ar-AE"/>
        </a:p>
      </dgm:t>
    </dgm:pt>
    <dgm:pt modelId="{C13302DC-F03A-4DEF-B09A-C4BAB5DB34DF}" type="pres">
      <dgm:prSet presAssocID="{F5BECFE9-6EA1-437D-9ADC-88B016A9247B}" presName="oChild" presStyleLbl="fgAcc1" presStyleIdx="0" presStyleCnt="3">
        <dgm:presLayoutVars>
          <dgm:bulletEnabled val="1"/>
        </dgm:presLayoutVars>
      </dgm:prSet>
      <dgm:spPr/>
      <dgm:t>
        <a:bodyPr/>
        <a:lstStyle/>
        <a:p>
          <a:pPr rtl="1"/>
          <a:endParaRPr lang="ar-AE"/>
        </a:p>
      </dgm:t>
    </dgm:pt>
    <dgm:pt modelId="{D7F4661A-CD31-4E6B-820B-19D0B8D4DF04}" type="pres">
      <dgm:prSet presAssocID="{77F70DF3-3E26-4F29-BB3A-152C398DE0F6}" presName="outerSibTrans" presStyleCnt="0"/>
      <dgm:spPr/>
      <dgm:t>
        <a:bodyPr/>
        <a:lstStyle/>
        <a:p>
          <a:pPr rtl="1"/>
          <a:endParaRPr lang="ar-AE"/>
        </a:p>
      </dgm:t>
    </dgm:pt>
    <dgm:pt modelId="{872A2C96-CEBE-42FD-922A-080A465900FE}" type="pres">
      <dgm:prSet presAssocID="{1E01E588-A1DD-48ED-8EAF-EC04AAC15274}" presName="oChild" presStyleLbl="fgAcc1" presStyleIdx="1" presStyleCnt="3">
        <dgm:presLayoutVars>
          <dgm:bulletEnabled val="1"/>
        </dgm:presLayoutVars>
      </dgm:prSet>
      <dgm:spPr/>
      <dgm:t>
        <a:bodyPr/>
        <a:lstStyle/>
        <a:p>
          <a:pPr rtl="1"/>
          <a:endParaRPr lang="ar-AE"/>
        </a:p>
      </dgm:t>
    </dgm:pt>
    <dgm:pt modelId="{F3C753BD-EBB9-484C-A44E-759237D9633D}" type="pres">
      <dgm:prSet presAssocID="{BAABF1B2-7D00-46E0-B94E-01714A3EDCEE}" presName="outerSibTrans" presStyleCnt="0"/>
      <dgm:spPr/>
      <dgm:t>
        <a:bodyPr/>
        <a:lstStyle/>
        <a:p>
          <a:pPr rtl="1"/>
          <a:endParaRPr lang="ar-AE"/>
        </a:p>
      </dgm:t>
    </dgm:pt>
    <dgm:pt modelId="{D026D2E2-A076-41A1-BFC8-D12CE0889300}" type="pres">
      <dgm:prSet presAssocID="{5CECBEF1-2378-4B5D-B939-BCA05AE0707F}" presName="oChild" presStyleLbl="fgAcc1" presStyleIdx="2" presStyleCnt="3">
        <dgm:presLayoutVars>
          <dgm:bulletEnabled val="1"/>
        </dgm:presLayoutVars>
      </dgm:prSet>
      <dgm:spPr/>
      <dgm:t>
        <a:bodyPr/>
        <a:lstStyle/>
        <a:p>
          <a:pPr rtl="1"/>
          <a:endParaRPr lang="ar-AE"/>
        </a:p>
      </dgm:t>
    </dgm:pt>
  </dgm:ptLst>
  <dgm:cxnLst>
    <dgm:cxn modelId="{20AA0339-0FF9-4CEF-A134-5CA5AD5B714B}" type="presOf" srcId="{132DB294-930C-4108-8F6D-4E463DCF39D9}" destId="{BA6CFA3C-BB73-462D-9CF6-2F7C62A63DC9}" srcOrd="0" destOrd="0" presId="urn:microsoft.com/office/officeart/2005/8/layout/target2"/>
    <dgm:cxn modelId="{1A1DE4A5-EDF8-40EF-AAC1-EA3C58F5F7B0}" type="presOf" srcId="{5442D0B2-6752-4336-88C1-F65E47ADF107}" destId="{4C285297-03DF-4C5E-91D4-208B60254E76}" srcOrd="0" destOrd="0" presId="urn:microsoft.com/office/officeart/2005/8/layout/target2"/>
    <dgm:cxn modelId="{704D90D0-6E29-4AFB-A22F-7F3736FC1116}" type="presOf" srcId="{F5BECFE9-6EA1-437D-9ADC-88B016A9247B}" destId="{C13302DC-F03A-4DEF-B09A-C4BAB5DB34DF}" srcOrd="0" destOrd="0" presId="urn:microsoft.com/office/officeart/2005/8/layout/target2"/>
    <dgm:cxn modelId="{615CC058-0106-4D93-BBF2-4B09A17E576B}" srcId="{5442D0B2-6752-4336-88C1-F65E47ADF107}" destId="{132DB294-930C-4108-8F6D-4E463DCF39D9}" srcOrd="0" destOrd="0" parTransId="{6814C78F-6A2D-480F-A36F-EC89358EC9F3}" sibTransId="{5D1D4D05-F1A7-4944-9FF5-81304506197E}"/>
    <dgm:cxn modelId="{69081465-DC70-40A1-9AC5-9941DDC104A8}" srcId="{132DB294-930C-4108-8F6D-4E463DCF39D9}" destId="{1E01E588-A1DD-48ED-8EAF-EC04AAC15274}" srcOrd="1" destOrd="0" parTransId="{7CB2C946-82D7-4761-9A57-0006F18BA572}" sibTransId="{BAABF1B2-7D00-46E0-B94E-01714A3EDCEE}"/>
    <dgm:cxn modelId="{761B3822-8539-4720-B897-3AFEF4A07521}" type="presOf" srcId="{1E01E588-A1DD-48ED-8EAF-EC04AAC15274}" destId="{872A2C96-CEBE-42FD-922A-080A465900FE}" srcOrd="0" destOrd="0" presId="urn:microsoft.com/office/officeart/2005/8/layout/target2"/>
    <dgm:cxn modelId="{81ED0B91-4AB3-49CF-8740-D1AB83E2F9A1}" srcId="{132DB294-930C-4108-8F6D-4E463DCF39D9}" destId="{F5BECFE9-6EA1-437D-9ADC-88B016A9247B}" srcOrd="0" destOrd="0" parTransId="{BDD6DED5-B809-4375-9973-045306C131A1}" sibTransId="{77F70DF3-3E26-4F29-BB3A-152C398DE0F6}"/>
    <dgm:cxn modelId="{6A76C19E-7114-4D88-8AAC-498185194393}" srcId="{132DB294-930C-4108-8F6D-4E463DCF39D9}" destId="{5CECBEF1-2378-4B5D-B939-BCA05AE0707F}" srcOrd="2" destOrd="0" parTransId="{347B506E-81A9-41C4-B631-55408BC15887}" sibTransId="{6A780DFC-7E20-423D-B58B-09E3D795DB00}"/>
    <dgm:cxn modelId="{78204FD7-65FD-4048-A8F9-ABE6B5ADAA67}" type="presOf" srcId="{5CECBEF1-2378-4B5D-B939-BCA05AE0707F}" destId="{D026D2E2-A076-41A1-BFC8-D12CE0889300}" srcOrd="0" destOrd="0" presId="urn:microsoft.com/office/officeart/2005/8/layout/target2"/>
    <dgm:cxn modelId="{FBC49A3A-A9D4-4625-86CD-4577132DE445}" type="presParOf" srcId="{4C285297-03DF-4C5E-91D4-208B60254E76}" destId="{73AF5F04-F780-4D43-9FD2-CDBAB17D0CF4}" srcOrd="0" destOrd="0" presId="urn:microsoft.com/office/officeart/2005/8/layout/target2"/>
    <dgm:cxn modelId="{3BD681BA-26F2-4868-981D-B96F05392746}" type="presParOf" srcId="{73AF5F04-F780-4D43-9FD2-CDBAB17D0CF4}" destId="{BA6CFA3C-BB73-462D-9CF6-2F7C62A63DC9}" srcOrd="0" destOrd="0" presId="urn:microsoft.com/office/officeart/2005/8/layout/target2"/>
    <dgm:cxn modelId="{295CFB99-9F69-426B-B57F-BC3F46FB5CD3}" type="presParOf" srcId="{73AF5F04-F780-4D43-9FD2-CDBAB17D0CF4}" destId="{6B5F3D97-51E8-4DE6-8D5B-4BA2794A5124}" srcOrd="1" destOrd="0" presId="urn:microsoft.com/office/officeart/2005/8/layout/target2"/>
    <dgm:cxn modelId="{24DC2FF9-BB4D-4F51-869E-DDA4B681E32F}" type="presParOf" srcId="{6B5F3D97-51E8-4DE6-8D5B-4BA2794A5124}" destId="{C13302DC-F03A-4DEF-B09A-C4BAB5DB34DF}" srcOrd="0" destOrd="0" presId="urn:microsoft.com/office/officeart/2005/8/layout/target2"/>
    <dgm:cxn modelId="{C5AD9ACE-D0A7-4B89-8AE1-79FF5AFF36FA}" type="presParOf" srcId="{6B5F3D97-51E8-4DE6-8D5B-4BA2794A5124}" destId="{D7F4661A-CD31-4E6B-820B-19D0B8D4DF04}" srcOrd="1" destOrd="0" presId="urn:microsoft.com/office/officeart/2005/8/layout/target2"/>
    <dgm:cxn modelId="{9B85D02B-2572-4663-948B-4B062733737D}" type="presParOf" srcId="{6B5F3D97-51E8-4DE6-8D5B-4BA2794A5124}" destId="{872A2C96-CEBE-42FD-922A-080A465900FE}" srcOrd="2" destOrd="0" presId="urn:microsoft.com/office/officeart/2005/8/layout/target2"/>
    <dgm:cxn modelId="{0B3CFF0B-4C87-4F29-ACB2-3B80BFACE5A4}" type="presParOf" srcId="{6B5F3D97-51E8-4DE6-8D5B-4BA2794A5124}" destId="{F3C753BD-EBB9-484C-A44E-759237D9633D}" srcOrd="3" destOrd="0" presId="urn:microsoft.com/office/officeart/2005/8/layout/target2"/>
    <dgm:cxn modelId="{6D7C6219-5C6D-471D-8B58-C63C795DDFA7}" type="presParOf" srcId="{6B5F3D97-51E8-4DE6-8D5B-4BA2794A5124}" destId="{D026D2E2-A076-41A1-BFC8-D12CE0889300}" srcOrd="4"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AFCE07C-A32E-46E6-ACF0-E3941907B31A}" type="doc">
      <dgm:prSet loTypeId="urn:microsoft.com/office/officeart/2005/8/layout/target2" loCatId="relationship" qsTypeId="urn:microsoft.com/office/officeart/2005/8/quickstyle/3d3" qsCatId="3D" csTypeId="urn:microsoft.com/office/officeart/2005/8/colors/accent1_2" csCatId="accent1" phldr="1"/>
      <dgm:spPr/>
      <dgm:t>
        <a:bodyPr/>
        <a:lstStyle/>
        <a:p>
          <a:endParaRPr lang="en-US"/>
        </a:p>
      </dgm:t>
    </dgm:pt>
    <dgm:pt modelId="{9B47589C-14FD-4253-AF73-44D242C1ABAF}">
      <dgm:prSet custT="1"/>
      <dgm:spPr>
        <a:solidFill>
          <a:srgbClr val="146664"/>
        </a:solidFill>
      </dgm:spPr>
      <dgm:t>
        <a:bodyPr/>
        <a:lstStyle/>
        <a:p>
          <a:pPr rtl="0"/>
          <a:r>
            <a:rPr lang="en-US" sz="1800" b="1" smtClean="0"/>
            <a:t>Feedback analysis</a:t>
          </a:r>
          <a:endParaRPr lang="en-US" sz="1800" b="1"/>
        </a:p>
      </dgm:t>
    </dgm:pt>
    <dgm:pt modelId="{F026CF0F-7F8A-45E8-9F6A-A021E1ED8FD0}" type="parTrans" cxnId="{282395D5-8F70-4F02-85CC-274BBDD48578}">
      <dgm:prSet/>
      <dgm:spPr/>
      <dgm:t>
        <a:bodyPr/>
        <a:lstStyle/>
        <a:p>
          <a:endParaRPr lang="en-US" sz="1800" b="1"/>
        </a:p>
      </dgm:t>
    </dgm:pt>
    <dgm:pt modelId="{FFC4007E-583A-48F7-95F5-0B10B9597A2E}" type="sibTrans" cxnId="{282395D5-8F70-4F02-85CC-274BBDD48578}">
      <dgm:prSet/>
      <dgm:spPr/>
      <dgm:t>
        <a:bodyPr/>
        <a:lstStyle/>
        <a:p>
          <a:endParaRPr lang="en-US" sz="1800" b="1"/>
        </a:p>
      </dgm:t>
    </dgm:pt>
    <dgm:pt modelId="{097C451F-0B62-4A93-BED5-F595E138D535}">
      <dgm:prSet custT="1"/>
      <dgm:spPr>
        <a:gradFill rotWithShape="0">
          <a:gsLst>
            <a:gs pos="0">
              <a:srgbClr val="146664"/>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dgm:spPr>
      <dgm:t>
        <a:bodyPr/>
        <a:lstStyle/>
        <a:p>
          <a:pPr rtl="0"/>
          <a:r>
            <a:rPr lang="en-US" sz="1800" b="1" smtClean="0"/>
            <a:t>Corrective action plan</a:t>
          </a:r>
          <a:endParaRPr lang="en-US" sz="1800" b="1"/>
        </a:p>
      </dgm:t>
    </dgm:pt>
    <dgm:pt modelId="{1D8A373E-266C-4358-BCA6-3579DDEC676C}" type="parTrans" cxnId="{2185CB48-2D3D-4E87-8E02-6ACA04BE9C71}">
      <dgm:prSet/>
      <dgm:spPr/>
      <dgm:t>
        <a:bodyPr/>
        <a:lstStyle/>
        <a:p>
          <a:endParaRPr lang="en-US" sz="1800" b="1"/>
        </a:p>
      </dgm:t>
    </dgm:pt>
    <dgm:pt modelId="{E22813A0-1DB2-4C62-9E88-40C9FAC97407}" type="sibTrans" cxnId="{2185CB48-2D3D-4E87-8E02-6ACA04BE9C71}">
      <dgm:prSet/>
      <dgm:spPr/>
      <dgm:t>
        <a:bodyPr/>
        <a:lstStyle/>
        <a:p>
          <a:endParaRPr lang="en-US" sz="1800" b="1"/>
        </a:p>
      </dgm:t>
    </dgm:pt>
    <dgm:pt modelId="{A832FDA2-8AF4-4EE9-BE39-47CE9CE991C0}">
      <dgm:prSet custT="1"/>
      <dgm:spPr>
        <a:solidFill>
          <a:srgbClr val="146664"/>
        </a:solidFill>
      </dgm:spPr>
      <dgm:t>
        <a:bodyPr/>
        <a:lstStyle/>
        <a:p>
          <a:pPr rtl="0"/>
          <a:r>
            <a:rPr lang="en-US" sz="1800" b="1" smtClean="0"/>
            <a:t>Incentives and celebrating successes</a:t>
          </a:r>
          <a:endParaRPr lang="en-US" sz="1800" b="1"/>
        </a:p>
      </dgm:t>
    </dgm:pt>
    <dgm:pt modelId="{F5175D85-1448-4469-9BC4-D7A7AEEA783E}" type="parTrans" cxnId="{9C52B1E3-234F-48AC-A934-49C7CEE0CBF1}">
      <dgm:prSet/>
      <dgm:spPr/>
      <dgm:t>
        <a:bodyPr/>
        <a:lstStyle/>
        <a:p>
          <a:endParaRPr lang="en-US" sz="1800" b="1"/>
        </a:p>
      </dgm:t>
    </dgm:pt>
    <dgm:pt modelId="{04BF39C2-2624-4470-8E71-7AE7C7D36A13}" type="sibTrans" cxnId="{9C52B1E3-234F-48AC-A934-49C7CEE0CBF1}">
      <dgm:prSet/>
      <dgm:spPr/>
      <dgm:t>
        <a:bodyPr/>
        <a:lstStyle/>
        <a:p>
          <a:endParaRPr lang="en-US" sz="1800" b="1"/>
        </a:p>
      </dgm:t>
    </dgm:pt>
    <dgm:pt modelId="{109A00D6-64B5-42A2-8766-6A4C3D7AC332}">
      <dgm:prSet custT="1"/>
      <dgm:spPr/>
      <dgm:t>
        <a:bodyPr/>
        <a:lstStyle/>
        <a:p>
          <a:endParaRPr lang="en-US"/>
        </a:p>
      </dgm:t>
    </dgm:pt>
    <dgm:pt modelId="{413CD4B0-3085-4AA0-A909-92DA656549CB}" type="parTrans" cxnId="{9F55EB54-FFF3-4FE2-B0AD-A7ECBD627199}">
      <dgm:prSet/>
      <dgm:spPr/>
      <dgm:t>
        <a:bodyPr/>
        <a:lstStyle/>
        <a:p>
          <a:endParaRPr lang="en-US" sz="1800" b="1"/>
        </a:p>
      </dgm:t>
    </dgm:pt>
    <dgm:pt modelId="{0093AC4C-AA91-4FA0-B816-D5E06FF14783}" type="sibTrans" cxnId="{9F55EB54-FFF3-4FE2-B0AD-A7ECBD627199}">
      <dgm:prSet/>
      <dgm:spPr/>
      <dgm:t>
        <a:bodyPr/>
        <a:lstStyle/>
        <a:p>
          <a:endParaRPr lang="en-US" sz="1800" b="1"/>
        </a:p>
      </dgm:t>
    </dgm:pt>
    <dgm:pt modelId="{AC516304-2CCC-4004-9DC0-AD836BD2E0E3}" type="pres">
      <dgm:prSet presAssocID="{2AFCE07C-A32E-46E6-ACF0-E3941907B31A}" presName="Name0" presStyleCnt="0">
        <dgm:presLayoutVars>
          <dgm:chMax val="3"/>
          <dgm:chPref val="1"/>
          <dgm:dir/>
          <dgm:animLvl val="lvl"/>
          <dgm:resizeHandles/>
        </dgm:presLayoutVars>
      </dgm:prSet>
      <dgm:spPr/>
      <dgm:t>
        <a:bodyPr/>
        <a:lstStyle/>
        <a:p>
          <a:pPr rtl="1"/>
          <a:endParaRPr lang="ar-AE"/>
        </a:p>
      </dgm:t>
    </dgm:pt>
    <dgm:pt modelId="{97F2BDF5-E6DA-423E-B002-702D98763BA2}" type="pres">
      <dgm:prSet presAssocID="{2AFCE07C-A32E-46E6-ACF0-E3941907B31A}" presName="outerBox" presStyleCnt="0"/>
      <dgm:spPr/>
    </dgm:pt>
    <dgm:pt modelId="{DF554796-3A4A-4384-9F74-41538900A2BD}" type="pres">
      <dgm:prSet presAssocID="{2AFCE07C-A32E-46E6-ACF0-E3941907B31A}" presName="outerBoxParent" presStyleLbl="node1" presStyleIdx="0" presStyleCnt="3"/>
      <dgm:spPr/>
      <dgm:t>
        <a:bodyPr/>
        <a:lstStyle/>
        <a:p>
          <a:pPr rtl="1"/>
          <a:endParaRPr lang="ar-AE"/>
        </a:p>
      </dgm:t>
    </dgm:pt>
    <dgm:pt modelId="{101FF15B-4433-41C4-8035-B18DA09E0F90}" type="pres">
      <dgm:prSet presAssocID="{2AFCE07C-A32E-46E6-ACF0-E3941907B31A}" presName="outerBoxChildren" presStyleCnt="0"/>
      <dgm:spPr/>
    </dgm:pt>
    <dgm:pt modelId="{3EBFA224-95FC-4BA3-AFF0-5B1F97ED0B56}" type="pres">
      <dgm:prSet presAssocID="{2AFCE07C-A32E-46E6-ACF0-E3941907B31A}" presName="middleBox" presStyleCnt="0"/>
      <dgm:spPr/>
    </dgm:pt>
    <dgm:pt modelId="{25BA0DEF-28C9-4C87-872A-EB8A9DF036AE}" type="pres">
      <dgm:prSet presAssocID="{2AFCE07C-A32E-46E6-ACF0-E3941907B31A}" presName="middleBoxParent" presStyleLbl="node1" presStyleIdx="1" presStyleCnt="3"/>
      <dgm:spPr/>
      <dgm:t>
        <a:bodyPr/>
        <a:lstStyle/>
        <a:p>
          <a:pPr rtl="1"/>
          <a:endParaRPr lang="ar-AE"/>
        </a:p>
      </dgm:t>
    </dgm:pt>
    <dgm:pt modelId="{9BAC69F0-0F66-47A2-A68C-4E8B94001D0D}" type="pres">
      <dgm:prSet presAssocID="{2AFCE07C-A32E-46E6-ACF0-E3941907B31A}" presName="middleBoxChildren" presStyleCnt="0"/>
      <dgm:spPr/>
    </dgm:pt>
    <dgm:pt modelId="{D7F61E1C-7DF7-432A-8E13-63531109BBBF}" type="pres">
      <dgm:prSet presAssocID="{2AFCE07C-A32E-46E6-ACF0-E3941907B31A}" presName="centerBox" presStyleCnt="0"/>
      <dgm:spPr/>
    </dgm:pt>
    <dgm:pt modelId="{EF3805A4-1810-45F4-8720-77B5624ADC72}" type="pres">
      <dgm:prSet presAssocID="{2AFCE07C-A32E-46E6-ACF0-E3941907B31A}" presName="centerBoxParent" presStyleLbl="node1" presStyleIdx="2" presStyleCnt="3"/>
      <dgm:spPr/>
      <dgm:t>
        <a:bodyPr/>
        <a:lstStyle/>
        <a:p>
          <a:pPr rtl="1"/>
          <a:endParaRPr lang="ar-AE"/>
        </a:p>
      </dgm:t>
    </dgm:pt>
  </dgm:ptLst>
  <dgm:cxnLst>
    <dgm:cxn modelId="{081075AC-60C5-4FF1-8BC2-823E4948A809}" type="presOf" srcId="{9B47589C-14FD-4253-AF73-44D242C1ABAF}" destId="{DF554796-3A4A-4384-9F74-41538900A2BD}" srcOrd="0" destOrd="0" presId="urn:microsoft.com/office/officeart/2005/8/layout/target2"/>
    <dgm:cxn modelId="{C82DA103-3A42-45AC-8173-5DE4FCA301C6}" type="presOf" srcId="{2AFCE07C-A32E-46E6-ACF0-E3941907B31A}" destId="{AC516304-2CCC-4004-9DC0-AD836BD2E0E3}" srcOrd="0" destOrd="0" presId="urn:microsoft.com/office/officeart/2005/8/layout/target2"/>
    <dgm:cxn modelId="{9F55EB54-FFF3-4FE2-B0AD-A7ECBD627199}" srcId="{2AFCE07C-A32E-46E6-ACF0-E3941907B31A}" destId="{109A00D6-64B5-42A2-8766-6A4C3D7AC332}" srcOrd="3" destOrd="0" parTransId="{413CD4B0-3085-4AA0-A909-92DA656549CB}" sibTransId="{0093AC4C-AA91-4FA0-B816-D5E06FF14783}"/>
    <dgm:cxn modelId="{282395D5-8F70-4F02-85CC-274BBDD48578}" srcId="{2AFCE07C-A32E-46E6-ACF0-E3941907B31A}" destId="{9B47589C-14FD-4253-AF73-44D242C1ABAF}" srcOrd="0" destOrd="0" parTransId="{F026CF0F-7F8A-45E8-9F6A-A021E1ED8FD0}" sibTransId="{FFC4007E-583A-48F7-95F5-0B10B9597A2E}"/>
    <dgm:cxn modelId="{F0C5F301-2EB6-4BCE-A84F-15E17D476B4B}" type="presOf" srcId="{097C451F-0B62-4A93-BED5-F595E138D535}" destId="{25BA0DEF-28C9-4C87-872A-EB8A9DF036AE}" srcOrd="0" destOrd="0" presId="urn:microsoft.com/office/officeart/2005/8/layout/target2"/>
    <dgm:cxn modelId="{9C52B1E3-234F-48AC-A934-49C7CEE0CBF1}" srcId="{2AFCE07C-A32E-46E6-ACF0-E3941907B31A}" destId="{A832FDA2-8AF4-4EE9-BE39-47CE9CE991C0}" srcOrd="2" destOrd="0" parTransId="{F5175D85-1448-4469-9BC4-D7A7AEEA783E}" sibTransId="{04BF39C2-2624-4470-8E71-7AE7C7D36A13}"/>
    <dgm:cxn modelId="{7321B26B-B9BE-4BD7-BF28-CAEBA70B7BB3}" type="presOf" srcId="{A832FDA2-8AF4-4EE9-BE39-47CE9CE991C0}" destId="{EF3805A4-1810-45F4-8720-77B5624ADC72}" srcOrd="0" destOrd="0" presId="urn:microsoft.com/office/officeart/2005/8/layout/target2"/>
    <dgm:cxn modelId="{2185CB48-2D3D-4E87-8E02-6ACA04BE9C71}" srcId="{2AFCE07C-A32E-46E6-ACF0-E3941907B31A}" destId="{097C451F-0B62-4A93-BED5-F595E138D535}" srcOrd="1" destOrd="0" parTransId="{1D8A373E-266C-4358-BCA6-3579DDEC676C}" sibTransId="{E22813A0-1DB2-4C62-9E88-40C9FAC97407}"/>
    <dgm:cxn modelId="{6BCF7942-DDF7-4F33-A67F-08C3720B35F9}" type="presParOf" srcId="{AC516304-2CCC-4004-9DC0-AD836BD2E0E3}" destId="{97F2BDF5-E6DA-423E-B002-702D98763BA2}" srcOrd="0" destOrd="0" presId="urn:microsoft.com/office/officeart/2005/8/layout/target2"/>
    <dgm:cxn modelId="{3B08F40A-D7E6-4323-B8E6-6796E6EC7987}" type="presParOf" srcId="{97F2BDF5-E6DA-423E-B002-702D98763BA2}" destId="{DF554796-3A4A-4384-9F74-41538900A2BD}" srcOrd="0" destOrd="0" presId="urn:microsoft.com/office/officeart/2005/8/layout/target2"/>
    <dgm:cxn modelId="{DC452403-C495-4946-9EC0-920DA5C212B9}" type="presParOf" srcId="{97F2BDF5-E6DA-423E-B002-702D98763BA2}" destId="{101FF15B-4433-41C4-8035-B18DA09E0F90}" srcOrd="1" destOrd="0" presId="urn:microsoft.com/office/officeart/2005/8/layout/target2"/>
    <dgm:cxn modelId="{4C3FCEE2-A516-4A8B-907A-4A01A0CCC451}" type="presParOf" srcId="{AC516304-2CCC-4004-9DC0-AD836BD2E0E3}" destId="{3EBFA224-95FC-4BA3-AFF0-5B1F97ED0B56}" srcOrd="1" destOrd="0" presId="urn:microsoft.com/office/officeart/2005/8/layout/target2"/>
    <dgm:cxn modelId="{C34F95C0-7D40-4C85-9FDA-7E144AA61D6A}" type="presParOf" srcId="{3EBFA224-95FC-4BA3-AFF0-5B1F97ED0B56}" destId="{25BA0DEF-28C9-4C87-872A-EB8A9DF036AE}" srcOrd="0" destOrd="0" presId="urn:microsoft.com/office/officeart/2005/8/layout/target2"/>
    <dgm:cxn modelId="{3C800959-47C1-4B31-8C46-259DBCDE211E}" type="presParOf" srcId="{3EBFA224-95FC-4BA3-AFF0-5B1F97ED0B56}" destId="{9BAC69F0-0F66-47A2-A68C-4E8B94001D0D}" srcOrd="1" destOrd="0" presId="urn:microsoft.com/office/officeart/2005/8/layout/target2"/>
    <dgm:cxn modelId="{3A1DB106-C674-4BC7-8969-0CF3C73EAD17}" type="presParOf" srcId="{AC516304-2CCC-4004-9DC0-AD836BD2E0E3}" destId="{D7F61E1C-7DF7-432A-8E13-63531109BBBF}" srcOrd="2" destOrd="0" presId="urn:microsoft.com/office/officeart/2005/8/layout/target2"/>
    <dgm:cxn modelId="{1EE2A2F2-D69A-4C7B-80A1-5CF66092A1A4}" type="presParOf" srcId="{D7F61E1C-7DF7-432A-8E13-63531109BBBF}" destId="{EF3805A4-1810-45F4-8720-77B5624ADC72}"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131FF27-59E6-43E6-BF00-4BFD2DB8661B}" type="doc">
      <dgm:prSet loTypeId="urn:microsoft.com/office/officeart/2005/8/layout/target2" loCatId="relationship" qsTypeId="urn:microsoft.com/office/officeart/2005/8/quickstyle/3d6" qsCatId="3D" csTypeId="urn:microsoft.com/office/officeart/2005/8/colors/accent1_2" csCatId="accent1" phldr="1"/>
      <dgm:spPr/>
      <dgm:t>
        <a:bodyPr/>
        <a:lstStyle/>
        <a:p>
          <a:pPr rtl="1"/>
          <a:endParaRPr lang="ar-AE"/>
        </a:p>
      </dgm:t>
    </dgm:pt>
    <dgm:pt modelId="{4F9F2CCA-377E-4E10-8079-8D5C9DFE735D}">
      <dgm:prSet/>
      <dgm:spPr>
        <a:solidFill>
          <a:srgbClr val="146664"/>
        </a:solidFill>
      </dgm:spPr>
      <dgm:t>
        <a:bodyPr/>
        <a:lstStyle/>
        <a:p>
          <a:pPr rtl="0"/>
          <a:r>
            <a:rPr lang="en-US" b="1" smtClean="0"/>
            <a:t>Challenges</a:t>
          </a:r>
          <a:endParaRPr lang="ar-AE"/>
        </a:p>
      </dgm:t>
    </dgm:pt>
    <dgm:pt modelId="{991B2C27-24E5-4732-B257-5D5ED1ABD121}" type="parTrans" cxnId="{CC5F25FE-A55B-4A09-8F97-356E2F377AD7}">
      <dgm:prSet/>
      <dgm:spPr/>
      <dgm:t>
        <a:bodyPr/>
        <a:lstStyle/>
        <a:p>
          <a:pPr rtl="1"/>
          <a:endParaRPr lang="ar-AE"/>
        </a:p>
      </dgm:t>
    </dgm:pt>
    <dgm:pt modelId="{3A762B7B-5BF0-4C09-AEA7-EC06C4FC0365}" type="sibTrans" cxnId="{CC5F25FE-A55B-4A09-8F97-356E2F377AD7}">
      <dgm:prSet/>
      <dgm:spPr/>
      <dgm:t>
        <a:bodyPr/>
        <a:lstStyle/>
        <a:p>
          <a:pPr rtl="1"/>
          <a:endParaRPr lang="ar-AE"/>
        </a:p>
      </dgm:t>
    </dgm:pt>
    <dgm:pt modelId="{A3094447-C6B3-4C1A-9CAE-CB048FE1A789}">
      <dgm:prSet/>
      <dgm:spPr/>
      <dgm:t>
        <a:bodyPr/>
        <a:lstStyle/>
        <a:p>
          <a:pPr rtl="0"/>
          <a:r>
            <a:rPr lang="en-US" b="1" smtClean="0"/>
            <a:t>A professional  project manager joined the project very late </a:t>
          </a:r>
          <a:endParaRPr lang="ar-AE"/>
        </a:p>
      </dgm:t>
    </dgm:pt>
    <dgm:pt modelId="{0474AE21-5692-4689-BCA9-D2836E42E86A}" type="parTrans" cxnId="{345D9ADC-5081-447C-9E6A-8180929DA25B}">
      <dgm:prSet/>
      <dgm:spPr/>
      <dgm:t>
        <a:bodyPr/>
        <a:lstStyle/>
        <a:p>
          <a:pPr rtl="1"/>
          <a:endParaRPr lang="ar-AE"/>
        </a:p>
      </dgm:t>
    </dgm:pt>
    <dgm:pt modelId="{BB726EBE-9BAA-497A-9C34-8A7B51738F7A}" type="sibTrans" cxnId="{345D9ADC-5081-447C-9E6A-8180929DA25B}">
      <dgm:prSet/>
      <dgm:spPr/>
      <dgm:t>
        <a:bodyPr/>
        <a:lstStyle/>
        <a:p>
          <a:pPr rtl="1"/>
          <a:endParaRPr lang="ar-AE"/>
        </a:p>
      </dgm:t>
    </dgm:pt>
    <dgm:pt modelId="{93034932-A535-4AC4-BF83-4BC840DC6523}">
      <dgm:prSet/>
      <dgm:spPr/>
      <dgm:t>
        <a:bodyPr/>
        <a:lstStyle/>
        <a:p>
          <a:pPr rtl="0"/>
          <a:r>
            <a:rPr lang="en-US" b="1" smtClean="0"/>
            <a:t>Processes in different outlet is not unified and each one was working as an autonomous  organization </a:t>
          </a:r>
          <a:endParaRPr lang="ar-AE"/>
        </a:p>
      </dgm:t>
    </dgm:pt>
    <dgm:pt modelId="{91728F81-84A1-4E04-BD43-11AB912A7945}" type="parTrans" cxnId="{97092B51-60D7-483C-ABB7-54526D649BA9}">
      <dgm:prSet/>
      <dgm:spPr/>
      <dgm:t>
        <a:bodyPr/>
        <a:lstStyle/>
        <a:p>
          <a:pPr rtl="1"/>
          <a:endParaRPr lang="ar-AE"/>
        </a:p>
      </dgm:t>
    </dgm:pt>
    <dgm:pt modelId="{1615BD96-EEFD-448B-877C-B2540B5358A1}" type="sibTrans" cxnId="{97092B51-60D7-483C-ABB7-54526D649BA9}">
      <dgm:prSet/>
      <dgm:spPr/>
      <dgm:t>
        <a:bodyPr/>
        <a:lstStyle/>
        <a:p>
          <a:pPr rtl="1"/>
          <a:endParaRPr lang="ar-AE"/>
        </a:p>
      </dgm:t>
    </dgm:pt>
    <dgm:pt modelId="{15F6D715-968F-4FE0-BA42-06D2BEDA1AC4}">
      <dgm:prSet/>
      <dgm:spPr/>
      <dgm:t>
        <a:bodyPr/>
        <a:lstStyle/>
        <a:p>
          <a:pPr rtl="0"/>
          <a:r>
            <a:rPr lang="en-US" b="1" smtClean="0"/>
            <a:t>Change management started late </a:t>
          </a:r>
          <a:endParaRPr lang="ar-AE"/>
        </a:p>
      </dgm:t>
    </dgm:pt>
    <dgm:pt modelId="{20DC4CE5-5686-47DD-A053-8013CD389BFB}" type="parTrans" cxnId="{EAA10169-3167-4F12-B252-06188959C49F}">
      <dgm:prSet/>
      <dgm:spPr/>
      <dgm:t>
        <a:bodyPr/>
        <a:lstStyle/>
        <a:p>
          <a:pPr rtl="1"/>
          <a:endParaRPr lang="ar-AE"/>
        </a:p>
      </dgm:t>
    </dgm:pt>
    <dgm:pt modelId="{65F5A418-995A-4371-964F-3FA84280F49C}" type="sibTrans" cxnId="{EAA10169-3167-4F12-B252-06188959C49F}">
      <dgm:prSet/>
      <dgm:spPr/>
      <dgm:t>
        <a:bodyPr/>
        <a:lstStyle/>
        <a:p>
          <a:pPr rtl="1"/>
          <a:endParaRPr lang="ar-AE"/>
        </a:p>
      </dgm:t>
    </dgm:pt>
    <dgm:pt modelId="{98898737-91B1-4F46-9E33-493A4B2081D7}">
      <dgm:prSet/>
      <dgm:spPr/>
      <dgm:t>
        <a:bodyPr/>
        <a:lstStyle/>
        <a:p>
          <a:pPr rtl="0"/>
          <a:r>
            <a:rPr lang="en-US" b="1" smtClean="0"/>
            <a:t>Non involvement of all stakeholders</a:t>
          </a:r>
          <a:endParaRPr lang="ar-AE"/>
        </a:p>
      </dgm:t>
    </dgm:pt>
    <dgm:pt modelId="{2B0F4A88-9654-475C-A1D3-E7B5513F6042}" type="parTrans" cxnId="{9D1440A2-1457-4965-8554-D281DFC74C65}">
      <dgm:prSet/>
      <dgm:spPr/>
      <dgm:t>
        <a:bodyPr/>
        <a:lstStyle/>
        <a:p>
          <a:pPr rtl="1"/>
          <a:endParaRPr lang="ar-AE"/>
        </a:p>
      </dgm:t>
    </dgm:pt>
    <dgm:pt modelId="{58F380F2-6E74-4277-A300-FC4784CD1D40}" type="sibTrans" cxnId="{9D1440A2-1457-4965-8554-D281DFC74C65}">
      <dgm:prSet/>
      <dgm:spPr/>
      <dgm:t>
        <a:bodyPr/>
        <a:lstStyle/>
        <a:p>
          <a:pPr rtl="1"/>
          <a:endParaRPr lang="ar-AE"/>
        </a:p>
      </dgm:t>
    </dgm:pt>
    <dgm:pt modelId="{A72F1B54-BF6E-41BF-BF5D-97D2A45086E0}">
      <dgm:prSet/>
      <dgm:spPr/>
      <dgm:t>
        <a:bodyPr/>
        <a:lstStyle/>
        <a:p>
          <a:pPr rtl="0"/>
          <a:r>
            <a:rPr lang="en-US" b="1" smtClean="0"/>
            <a:t>Lack of effective communication between different parties</a:t>
          </a:r>
          <a:endParaRPr lang="ar-AE"/>
        </a:p>
      </dgm:t>
    </dgm:pt>
    <dgm:pt modelId="{0CDBDE3B-34CC-4AE9-A5E1-33F685D6B2C4}" type="parTrans" cxnId="{A1247A3D-970E-4377-8546-F0CE9C243EBA}">
      <dgm:prSet/>
      <dgm:spPr/>
      <dgm:t>
        <a:bodyPr/>
        <a:lstStyle/>
        <a:p>
          <a:pPr rtl="1"/>
          <a:endParaRPr lang="ar-AE"/>
        </a:p>
      </dgm:t>
    </dgm:pt>
    <dgm:pt modelId="{6614BCA8-4FE7-45FA-B2B7-35107DF1C823}" type="sibTrans" cxnId="{A1247A3D-970E-4377-8546-F0CE9C243EBA}">
      <dgm:prSet/>
      <dgm:spPr/>
      <dgm:t>
        <a:bodyPr/>
        <a:lstStyle/>
        <a:p>
          <a:pPr rtl="1"/>
          <a:endParaRPr lang="ar-AE"/>
        </a:p>
      </dgm:t>
    </dgm:pt>
    <dgm:pt modelId="{B0F9D6BE-FF4C-4CE0-B3BD-A7D254606199}">
      <dgm:prSet/>
      <dgm:spPr/>
      <dgm:t>
        <a:bodyPr/>
        <a:lstStyle/>
        <a:p>
          <a:pPr rtl="0"/>
          <a:r>
            <a:rPr lang="en-US" b="1" smtClean="0"/>
            <a:t>Lack of detailed analysis of project environment </a:t>
          </a:r>
          <a:endParaRPr lang="ar-AE"/>
        </a:p>
      </dgm:t>
    </dgm:pt>
    <dgm:pt modelId="{3A953105-8AA7-42C9-84BF-2EF96F42EE0A}" type="parTrans" cxnId="{BF3D8E7F-38D9-4DB3-8069-EE6BEE80AFC7}">
      <dgm:prSet/>
      <dgm:spPr/>
      <dgm:t>
        <a:bodyPr/>
        <a:lstStyle/>
        <a:p>
          <a:pPr rtl="1"/>
          <a:endParaRPr lang="ar-AE"/>
        </a:p>
      </dgm:t>
    </dgm:pt>
    <dgm:pt modelId="{ED1EB804-7EF2-459E-97A1-1C280010FBB3}" type="sibTrans" cxnId="{BF3D8E7F-38D9-4DB3-8069-EE6BEE80AFC7}">
      <dgm:prSet/>
      <dgm:spPr/>
      <dgm:t>
        <a:bodyPr/>
        <a:lstStyle/>
        <a:p>
          <a:pPr rtl="1"/>
          <a:endParaRPr lang="ar-AE"/>
        </a:p>
      </dgm:t>
    </dgm:pt>
    <dgm:pt modelId="{75E54D2A-4794-467A-BC28-71611F623CFB}" type="pres">
      <dgm:prSet presAssocID="{F131FF27-59E6-43E6-BF00-4BFD2DB8661B}" presName="Name0" presStyleCnt="0">
        <dgm:presLayoutVars>
          <dgm:chMax val="3"/>
          <dgm:chPref val="1"/>
          <dgm:dir/>
          <dgm:animLvl val="lvl"/>
          <dgm:resizeHandles/>
        </dgm:presLayoutVars>
      </dgm:prSet>
      <dgm:spPr/>
      <dgm:t>
        <a:bodyPr/>
        <a:lstStyle/>
        <a:p>
          <a:endParaRPr lang="en-US"/>
        </a:p>
      </dgm:t>
    </dgm:pt>
    <dgm:pt modelId="{0C588EE8-3BCA-4CED-A76A-7057757FDAEF}" type="pres">
      <dgm:prSet presAssocID="{F131FF27-59E6-43E6-BF00-4BFD2DB8661B}" presName="outerBox" presStyleCnt="0"/>
      <dgm:spPr/>
    </dgm:pt>
    <dgm:pt modelId="{560935D8-98B4-4BEC-9B7F-055E563F34CF}" type="pres">
      <dgm:prSet presAssocID="{F131FF27-59E6-43E6-BF00-4BFD2DB8661B}" presName="outerBoxParent" presStyleLbl="node1" presStyleIdx="0" presStyleCnt="1"/>
      <dgm:spPr/>
      <dgm:t>
        <a:bodyPr/>
        <a:lstStyle/>
        <a:p>
          <a:endParaRPr lang="en-US"/>
        </a:p>
      </dgm:t>
    </dgm:pt>
    <dgm:pt modelId="{AE4A828F-D4A9-4423-B6D4-A5BEDCAA49C8}" type="pres">
      <dgm:prSet presAssocID="{F131FF27-59E6-43E6-BF00-4BFD2DB8661B}" presName="outerBoxChildren" presStyleCnt="0"/>
      <dgm:spPr/>
    </dgm:pt>
    <dgm:pt modelId="{6E8C0D74-C58D-4110-9C1E-D08A9D891FB8}" type="pres">
      <dgm:prSet presAssocID="{A3094447-C6B3-4C1A-9CAE-CB048FE1A789}" presName="oChild" presStyleLbl="fgAcc1" presStyleIdx="0" presStyleCnt="6">
        <dgm:presLayoutVars>
          <dgm:bulletEnabled val="1"/>
        </dgm:presLayoutVars>
      </dgm:prSet>
      <dgm:spPr/>
      <dgm:t>
        <a:bodyPr/>
        <a:lstStyle/>
        <a:p>
          <a:endParaRPr lang="en-US"/>
        </a:p>
      </dgm:t>
    </dgm:pt>
    <dgm:pt modelId="{5625101D-F7F4-46D4-B4FD-FE9494F1498E}" type="pres">
      <dgm:prSet presAssocID="{BB726EBE-9BAA-497A-9C34-8A7B51738F7A}" presName="outerSibTrans" presStyleCnt="0"/>
      <dgm:spPr/>
    </dgm:pt>
    <dgm:pt modelId="{2D046880-40F4-4806-9CFE-DC9A6AEEAAD4}" type="pres">
      <dgm:prSet presAssocID="{93034932-A535-4AC4-BF83-4BC840DC6523}" presName="oChild" presStyleLbl="fgAcc1" presStyleIdx="1" presStyleCnt="6">
        <dgm:presLayoutVars>
          <dgm:bulletEnabled val="1"/>
        </dgm:presLayoutVars>
      </dgm:prSet>
      <dgm:spPr/>
      <dgm:t>
        <a:bodyPr/>
        <a:lstStyle/>
        <a:p>
          <a:endParaRPr lang="en-US"/>
        </a:p>
      </dgm:t>
    </dgm:pt>
    <dgm:pt modelId="{B57234C8-DD03-4DAA-B2F7-2E6DE62A025F}" type="pres">
      <dgm:prSet presAssocID="{1615BD96-EEFD-448B-877C-B2540B5358A1}" presName="outerSibTrans" presStyleCnt="0"/>
      <dgm:spPr/>
    </dgm:pt>
    <dgm:pt modelId="{B7F02C83-83BA-4263-BFB2-27A26133314C}" type="pres">
      <dgm:prSet presAssocID="{15F6D715-968F-4FE0-BA42-06D2BEDA1AC4}" presName="oChild" presStyleLbl="fgAcc1" presStyleIdx="2" presStyleCnt="6">
        <dgm:presLayoutVars>
          <dgm:bulletEnabled val="1"/>
        </dgm:presLayoutVars>
      </dgm:prSet>
      <dgm:spPr/>
      <dgm:t>
        <a:bodyPr/>
        <a:lstStyle/>
        <a:p>
          <a:endParaRPr lang="en-US"/>
        </a:p>
      </dgm:t>
    </dgm:pt>
    <dgm:pt modelId="{505537A8-D67E-488B-88E0-6334C17B9DF5}" type="pres">
      <dgm:prSet presAssocID="{65F5A418-995A-4371-964F-3FA84280F49C}" presName="outerSibTrans" presStyleCnt="0"/>
      <dgm:spPr/>
    </dgm:pt>
    <dgm:pt modelId="{EA792A7E-5F66-41EF-82F8-1905A1910B9F}" type="pres">
      <dgm:prSet presAssocID="{98898737-91B1-4F46-9E33-493A4B2081D7}" presName="oChild" presStyleLbl="fgAcc1" presStyleIdx="3" presStyleCnt="6">
        <dgm:presLayoutVars>
          <dgm:bulletEnabled val="1"/>
        </dgm:presLayoutVars>
      </dgm:prSet>
      <dgm:spPr/>
      <dgm:t>
        <a:bodyPr/>
        <a:lstStyle/>
        <a:p>
          <a:endParaRPr lang="en-US"/>
        </a:p>
      </dgm:t>
    </dgm:pt>
    <dgm:pt modelId="{910A70F7-CD69-4105-BCEB-93F3AF98F7C4}" type="pres">
      <dgm:prSet presAssocID="{58F380F2-6E74-4277-A300-FC4784CD1D40}" presName="outerSibTrans" presStyleCnt="0"/>
      <dgm:spPr/>
    </dgm:pt>
    <dgm:pt modelId="{92F1BA1A-149C-4590-ADB1-65CE0756447C}" type="pres">
      <dgm:prSet presAssocID="{A72F1B54-BF6E-41BF-BF5D-97D2A45086E0}" presName="oChild" presStyleLbl="fgAcc1" presStyleIdx="4" presStyleCnt="6">
        <dgm:presLayoutVars>
          <dgm:bulletEnabled val="1"/>
        </dgm:presLayoutVars>
      </dgm:prSet>
      <dgm:spPr/>
      <dgm:t>
        <a:bodyPr/>
        <a:lstStyle/>
        <a:p>
          <a:endParaRPr lang="en-US"/>
        </a:p>
      </dgm:t>
    </dgm:pt>
    <dgm:pt modelId="{CF5EA252-8C17-4C8C-BC51-5111BC6905AD}" type="pres">
      <dgm:prSet presAssocID="{6614BCA8-4FE7-45FA-B2B7-35107DF1C823}" presName="outerSibTrans" presStyleCnt="0"/>
      <dgm:spPr/>
    </dgm:pt>
    <dgm:pt modelId="{8B670C18-8F8A-45F6-A441-074179721708}" type="pres">
      <dgm:prSet presAssocID="{B0F9D6BE-FF4C-4CE0-B3BD-A7D254606199}" presName="oChild" presStyleLbl="fgAcc1" presStyleIdx="5" presStyleCnt="6">
        <dgm:presLayoutVars>
          <dgm:bulletEnabled val="1"/>
        </dgm:presLayoutVars>
      </dgm:prSet>
      <dgm:spPr/>
      <dgm:t>
        <a:bodyPr/>
        <a:lstStyle/>
        <a:p>
          <a:endParaRPr lang="en-US"/>
        </a:p>
      </dgm:t>
    </dgm:pt>
  </dgm:ptLst>
  <dgm:cxnLst>
    <dgm:cxn modelId="{8E681117-C317-4444-974E-7AA65E9F849F}" type="presOf" srcId="{A3094447-C6B3-4C1A-9CAE-CB048FE1A789}" destId="{6E8C0D74-C58D-4110-9C1E-D08A9D891FB8}" srcOrd="0" destOrd="0" presId="urn:microsoft.com/office/officeart/2005/8/layout/target2"/>
    <dgm:cxn modelId="{CC5F25FE-A55B-4A09-8F97-356E2F377AD7}" srcId="{F131FF27-59E6-43E6-BF00-4BFD2DB8661B}" destId="{4F9F2CCA-377E-4E10-8079-8D5C9DFE735D}" srcOrd="0" destOrd="0" parTransId="{991B2C27-24E5-4732-B257-5D5ED1ABD121}" sibTransId="{3A762B7B-5BF0-4C09-AEA7-EC06C4FC0365}"/>
    <dgm:cxn modelId="{A1247A3D-970E-4377-8546-F0CE9C243EBA}" srcId="{4F9F2CCA-377E-4E10-8079-8D5C9DFE735D}" destId="{A72F1B54-BF6E-41BF-BF5D-97D2A45086E0}" srcOrd="4" destOrd="0" parTransId="{0CDBDE3B-34CC-4AE9-A5E1-33F685D6B2C4}" sibTransId="{6614BCA8-4FE7-45FA-B2B7-35107DF1C823}"/>
    <dgm:cxn modelId="{3F4418A8-40AE-4D78-BF34-D2AEDC00C7E4}" type="presOf" srcId="{4F9F2CCA-377E-4E10-8079-8D5C9DFE735D}" destId="{560935D8-98B4-4BEC-9B7F-055E563F34CF}" srcOrd="0" destOrd="0" presId="urn:microsoft.com/office/officeart/2005/8/layout/target2"/>
    <dgm:cxn modelId="{F3E74D75-6137-427E-8CA6-C1D9045274D0}" type="presOf" srcId="{B0F9D6BE-FF4C-4CE0-B3BD-A7D254606199}" destId="{8B670C18-8F8A-45F6-A441-074179721708}" srcOrd="0" destOrd="0" presId="urn:microsoft.com/office/officeart/2005/8/layout/target2"/>
    <dgm:cxn modelId="{9D1440A2-1457-4965-8554-D281DFC74C65}" srcId="{4F9F2CCA-377E-4E10-8079-8D5C9DFE735D}" destId="{98898737-91B1-4F46-9E33-493A4B2081D7}" srcOrd="3" destOrd="0" parTransId="{2B0F4A88-9654-475C-A1D3-E7B5513F6042}" sibTransId="{58F380F2-6E74-4277-A300-FC4784CD1D40}"/>
    <dgm:cxn modelId="{BF3D8E7F-38D9-4DB3-8069-EE6BEE80AFC7}" srcId="{4F9F2CCA-377E-4E10-8079-8D5C9DFE735D}" destId="{B0F9D6BE-FF4C-4CE0-B3BD-A7D254606199}" srcOrd="5" destOrd="0" parTransId="{3A953105-8AA7-42C9-84BF-2EF96F42EE0A}" sibTransId="{ED1EB804-7EF2-459E-97A1-1C280010FBB3}"/>
    <dgm:cxn modelId="{97092B51-60D7-483C-ABB7-54526D649BA9}" srcId="{4F9F2CCA-377E-4E10-8079-8D5C9DFE735D}" destId="{93034932-A535-4AC4-BF83-4BC840DC6523}" srcOrd="1" destOrd="0" parTransId="{91728F81-84A1-4E04-BD43-11AB912A7945}" sibTransId="{1615BD96-EEFD-448B-877C-B2540B5358A1}"/>
    <dgm:cxn modelId="{C61AF870-2192-40BA-AA6A-2BDD25A19BAC}" type="presOf" srcId="{F131FF27-59E6-43E6-BF00-4BFD2DB8661B}" destId="{75E54D2A-4794-467A-BC28-71611F623CFB}" srcOrd="0" destOrd="0" presId="urn:microsoft.com/office/officeart/2005/8/layout/target2"/>
    <dgm:cxn modelId="{9592D575-0F88-40E5-9F4F-BE896C0129D8}" type="presOf" srcId="{93034932-A535-4AC4-BF83-4BC840DC6523}" destId="{2D046880-40F4-4806-9CFE-DC9A6AEEAAD4}" srcOrd="0" destOrd="0" presId="urn:microsoft.com/office/officeart/2005/8/layout/target2"/>
    <dgm:cxn modelId="{EAA10169-3167-4F12-B252-06188959C49F}" srcId="{4F9F2CCA-377E-4E10-8079-8D5C9DFE735D}" destId="{15F6D715-968F-4FE0-BA42-06D2BEDA1AC4}" srcOrd="2" destOrd="0" parTransId="{20DC4CE5-5686-47DD-A053-8013CD389BFB}" sibTransId="{65F5A418-995A-4371-964F-3FA84280F49C}"/>
    <dgm:cxn modelId="{D1C22FA8-283D-452B-A887-D093F01F6598}" type="presOf" srcId="{15F6D715-968F-4FE0-BA42-06D2BEDA1AC4}" destId="{B7F02C83-83BA-4263-BFB2-27A26133314C}" srcOrd="0" destOrd="0" presId="urn:microsoft.com/office/officeart/2005/8/layout/target2"/>
    <dgm:cxn modelId="{345D9ADC-5081-447C-9E6A-8180929DA25B}" srcId="{4F9F2CCA-377E-4E10-8079-8D5C9DFE735D}" destId="{A3094447-C6B3-4C1A-9CAE-CB048FE1A789}" srcOrd="0" destOrd="0" parTransId="{0474AE21-5692-4689-BCA9-D2836E42E86A}" sibTransId="{BB726EBE-9BAA-497A-9C34-8A7B51738F7A}"/>
    <dgm:cxn modelId="{30022CF6-654E-4AB4-AE5A-A16AAC05A66B}" type="presOf" srcId="{98898737-91B1-4F46-9E33-493A4B2081D7}" destId="{EA792A7E-5F66-41EF-82F8-1905A1910B9F}" srcOrd="0" destOrd="0" presId="urn:microsoft.com/office/officeart/2005/8/layout/target2"/>
    <dgm:cxn modelId="{0474294E-AC51-4926-BAD5-1C3242E08E58}" type="presOf" srcId="{A72F1B54-BF6E-41BF-BF5D-97D2A45086E0}" destId="{92F1BA1A-149C-4590-ADB1-65CE0756447C}" srcOrd="0" destOrd="0" presId="urn:microsoft.com/office/officeart/2005/8/layout/target2"/>
    <dgm:cxn modelId="{AD7EAA98-A700-4502-90AD-674CEBA5A581}" type="presParOf" srcId="{75E54D2A-4794-467A-BC28-71611F623CFB}" destId="{0C588EE8-3BCA-4CED-A76A-7057757FDAEF}" srcOrd="0" destOrd="0" presId="urn:microsoft.com/office/officeart/2005/8/layout/target2"/>
    <dgm:cxn modelId="{48721CC5-F7A7-4BB4-A8BE-0CD14F5BAC04}" type="presParOf" srcId="{0C588EE8-3BCA-4CED-A76A-7057757FDAEF}" destId="{560935D8-98B4-4BEC-9B7F-055E563F34CF}" srcOrd="0" destOrd="0" presId="urn:microsoft.com/office/officeart/2005/8/layout/target2"/>
    <dgm:cxn modelId="{2C2FD8F5-4618-4825-A829-E336BFB80D71}" type="presParOf" srcId="{0C588EE8-3BCA-4CED-A76A-7057757FDAEF}" destId="{AE4A828F-D4A9-4423-B6D4-A5BEDCAA49C8}" srcOrd="1" destOrd="0" presId="urn:microsoft.com/office/officeart/2005/8/layout/target2"/>
    <dgm:cxn modelId="{C123FA3A-FEFC-467F-88B0-4ABA54731654}" type="presParOf" srcId="{AE4A828F-D4A9-4423-B6D4-A5BEDCAA49C8}" destId="{6E8C0D74-C58D-4110-9C1E-D08A9D891FB8}" srcOrd="0" destOrd="0" presId="urn:microsoft.com/office/officeart/2005/8/layout/target2"/>
    <dgm:cxn modelId="{A5EC471E-6CE3-40C8-A071-91649D9A93DA}" type="presParOf" srcId="{AE4A828F-D4A9-4423-B6D4-A5BEDCAA49C8}" destId="{5625101D-F7F4-46D4-B4FD-FE9494F1498E}" srcOrd="1" destOrd="0" presId="urn:microsoft.com/office/officeart/2005/8/layout/target2"/>
    <dgm:cxn modelId="{6EE8EE2B-7CB7-4BC3-8BCD-2F8759FBCA2B}" type="presParOf" srcId="{AE4A828F-D4A9-4423-B6D4-A5BEDCAA49C8}" destId="{2D046880-40F4-4806-9CFE-DC9A6AEEAAD4}" srcOrd="2" destOrd="0" presId="urn:microsoft.com/office/officeart/2005/8/layout/target2"/>
    <dgm:cxn modelId="{6EF6259B-4A7D-48DD-B83B-58CACBA90CD4}" type="presParOf" srcId="{AE4A828F-D4A9-4423-B6D4-A5BEDCAA49C8}" destId="{B57234C8-DD03-4DAA-B2F7-2E6DE62A025F}" srcOrd="3" destOrd="0" presId="urn:microsoft.com/office/officeart/2005/8/layout/target2"/>
    <dgm:cxn modelId="{1CED6799-7294-4BC3-8A5F-6F47C667F768}" type="presParOf" srcId="{AE4A828F-D4A9-4423-B6D4-A5BEDCAA49C8}" destId="{B7F02C83-83BA-4263-BFB2-27A26133314C}" srcOrd="4" destOrd="0" presId="urn:microsoft.com/office/officeart/2005/8/layout/target2"/>
    <dgm:cxn modelId="{F087BCD4-B32E-486C-B19E-A4C29EFA83D7}" type="presParOf" srcId="{AE4A828F-D4A9-4423-B6D4-A5BEDCAA49C8}" destId="{505537A8-D67E-488B-88E0-6334C17B9DF5}" srcOrd="5" destOrd="0" presId="urn:microsoft.com/office/officeart/2005/8/layout/target2"/>
    <dgm:cxn modelId="{949CF8A7-AF88-4C06-82EF-4DBB2D0BA3E1}" type="presParOf" srcId="{AE4A828F-D4A9-4423-B6D4-A5BEDCAA49C8}" destId="{EA792A7E-5F66-41EF-82F8-1905A1910B9F}" srcOrd="6" destOrd="0" presId="urn:microsoft.com/office/officeart/2005/8/layout/target2"/>
    <dgm:cxn modelId="{8D94EF5B-4639-40EA-B070-93E27142356E}" type="presParOf" srcId="{AE4A828F-D4A9-4423-B6D4-A5BEDCAA49C8}" destId="{910A70F7-CD69-4105-BCEB-93F3AF98F7C4}" srcOrd="7" destOrd="0" presId="urn:microsoft.com/office/officeart/2005/8/layout/target2"/>
    <dgm:cxn modelId="{F5A63157-CF61-46CF-BD6E-069F3C1D43C4}" type="presParOf" srcId="{AE4A828F-D4A9-4423-B6D4-A5BEDCAA49C8}" destId="{92F1BA1A-149C-4590-ADB1-65CE0756447C}" srcOrd="8" destOrd="0" presId="urn:microsoft.com/office/officeart/2005/8/layout/target2"/>
    <dgm:cxn modelId="{EC4B3A8A-9398-4A14-8E02-71CCFF99FFC4}" type="presParOf" srcId="{AE4A828F-D4A9-4423-B6D4-A5BEDCAA49C8}" destId="{CF5EA252-8C17-4C8C-BC51-5111BC6905AD}" srcOrd="9" destOrd="0" presId="urn:microsoft.com/office/officeart/2005/8/layout/target2"/>
    <dgm:cxn modelId="{5E321136-182D-404E-9CC8-7A3E9E8A7520}" type="presParOf" srcId="{AE4A828F-D4A9-4423-B6D4-A5BEDCAA49C8}" destId="{8B670C18-8F8A-45F6-A441-074179721708}" srcOrd="1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D38D1C4-3AF1-44AA-8516-B55F1F32EBF6}" type="doc">
      <dgm:prSet loTypeId="urn:microsoft.com/office/officeart/2005/8/layout/radial4" loCatId="relationship" qsTypeId="urn:microsoft.com/office/officeart/2005/8/quickstyle/3d2" qsCatId="3D" csTypeId="urn:microsoft.com/office/officeart/2005/8/colors/accent1_2" csCatId="accent1" phldr="1"/>
      <dgm:spPr/>
      <dgm:t>
        <a:bodyPr/>
        <a:lstStyle/>
        <a:p>
          <a:pPr rtl="1"/>
          <a:endParaRPr lang="ar-AE"/>
        </a:p>
      </dgm:t>
    </dgm:pt>
    <dgm:pt modelId="{FB9C86A7-972E-4663-9605-26085529E264}">
      <dgm:prSet/>
      <dgm:spPr>
        <a:solidFill>
          <a:srgbClr val="00B050"/>
        </a:solidFill>
      </dgm:spPr>
      <dgm:t>
        <a:bodyPr/>
        <a:lstStyle/>
        <a:p>
          <a:pPr rtl="0"/>
          <a:r>
            <a:rPr lang="en-US" b="1" smtClean="0"/>
            <a:t>Lessons Learned </a:t>
          </a:r>
          <a:endParaRPr lang="ar-AE"/>
        </a:p>
      </dgm:t>
    </dgm:pt>
    <dgm:pt modelId="{2DEA4D75-5208-452F-82AA-AEA7CDEF594B}" type="parTrans" cxnId="{B09B5EEF-FC3C-4E99-BDAE-51D93373ACEA}">
      <dgm:prSet/>
      <dgm:spPr/>
      <dgm:t>
        <a:bodyPr/>
        <a:lstStyle/>
        <a:p>
          <a:pPr rtl="1"/>
          <a:endParaRPr lang="ar-AE"/>
        </a:p>
      </dgm:t>
    </dgm:pt>
    <dgm:pt modelId="{C6DD2124-565E-4EB7-B971-75743A523A38}" type="sibTrans" cxnId="{B09B5EEF-FC3C-4E99-BDAE-51D93373ACEA}">
      <dgm:prSet/>
      <dgm:spPr/>
      <dgm:t>
        <a:bodyPr/>
        <a:lstStyle/>
        <a:p>
          <a:pPr rtl="1"/>
          <a:endParaRPr lang="ar-AE"/>
        </a:p>
      </dgm:t>
    </dgm:pt>
    <dgm:pt modelId="{E376DB79-4CA6-45E7-9379-DDE624AB098F}">
      <dgm:prSet custT="1"/>
      <dgm:spPr>
        <a:solidFill>
          <a:srgbClr val="146664"/>
        </a:solidFill>
      </dgm:spPr>
      <dgm:t>
        <a:bodyPr/>
        <a:lstStyle/>
        <a:p>
          <a:pPr algn="ctr" rtl="0"/>
          <a:r>
            <a:rPr lang="en-US" sz="1600" b="1" smtClean="0"/>
            <a:t>Change management activities should start in very early stage of the project if not before the project initiation </a:t>
          </a:r>
          <a:endParaRPr lang="ar-AE" sz="1600"/>
        </a:p>
      </dgm:t>
    </dgm:pt>
    <dgm:pt modelId="{05062978-1DE8-4C6A-BBB0-BCC3C0684EEB}" type="parTrans" cxnId="{10949711-5196-49D0-A8A6-A0F2A02FA4B8}">
      <dgm:prSet/>
      <dgm:spPr/>
      <dgm:t>
        <a:bodyPr/>
        <a:lstStyle/>
        <a:p>
          <a:pPr rtl="1"/>
          <a:endParaRPr lang="ar-AE"/>
        </a:p>
      </dgm:t>
    </dgm:pt>
    <dgm:pt modelId="{7F63D09A-03F4-45EC-AE1B-C5AC37477201}" type="sibTrans" cxnId="{10949711-5196-49D0-A8A6-A0F2A02FA4B8}">
      <dgm:prSet/>
      <dgm:spPr/>
      <dgm:t>
        <a:bodyPr/>
        <a:lstStyle/>
        <a:p>
          <a:pPr rtl="1"/>
          <a:endParaRPr lang="ar-AE"/>
        </a:p>
      </dgm:t>
    </dgm:pt>
    <dgm:pt modelId="{9DD66DE9-E544-4F24-86B5-F0E70E9B211D}">
      <dgm:prSet custT="1"/>
      <dgm:spPr>
        <a:solidFill>
          <a:srgbClr val="146664"/>
        </a:solidFill>
      </dgm:spPr>
      <dgm:t>
        <a:bodyPr/>
        <a:lstStyle/>
        <a:p>
          <a:pPr rtl="0"/>
          <a:r>
            <a:rPr lang="en-US" sz="1600" b="1" smtClean="0"/>
            <a:t>Professional project manager is a must in any project (Business domain expert is not enough to grantee success)</a:t>
          </a:r>
          <a:endParaRPr lang="ar-AE" sz="1600"/>
        </a:p>
      </dgm:t>
    </dgm:pt>
    <dgm:pt modelId="{ABA46B86-C8FB-4D10-A92F-835060493F57}" type="parTrans" cxnId="{5615F834-D474-4C47-BFB0-EE1C88983A24}">
      <dgm:prSet/>
      <dgm:spPr/>
      <dgm:t>
        <a:bodyPr/>
        <a:lstStyle/>
        <a:p>
          <a:pPr rtl="1"/>
          <a:endParaRPr lang="ar-AE"/>
        </a:p>
      </dgm:t>
    </dgm:pt>
    <dgm:pt modelId="{89312DA9-95E3-4D32-B261-E6FD48700E71}" type="sibTrans" cxnId="{5615F834-D474-4C47-BFB0-EE1C88983A24}">
      <dgm:prSet/>
      <dgm:spPr/>
      <dgm:t>
        <a:bodyPr/>
        <a:lstStyle/>
        <a:p>
          <a:pPr rtl="1"/>
          <a:endParaRPr lang="ar-AE"/>
        </a:p>
      </dgm:t>
    </dgm:pt>
    <dgm:pt modelId="{F051736F-572C-4B47-928F-A4DFE35C177B}">
      <dgm:prSet/>
      <dgm:spPr>
        <a:solidFill>
          <a:srgbClr val="146664"/>
        </a:solidFill>
      </dgm:spPr>
      <dgm:t>
        <a:bodyPr/>
        <a:lstStyle/>
        <a:p>
          <a:pPr rtl="0"/>
          <a:r>
            <a:rPr lang="en-US" b="1" smtClean="0"/>
            <a:t>Change management should be handled in structured</a:t>
          </a:r>
          <a:endParaRPr lang="ar-AE"/>
        </a:p>
      </dgm:t>
    </dgm:pt>
    <dgm:pt modelId="{C2BF34A7-A454-4D13-A0DF-D6699FA011D6}" type="parTrans" cxnId="{9EEB7763-FC23-4742-BD7B-21447D00F63D}">
      <dgm:prSet/>
      <dgm:spPr/>
      <dgm:t>
        <a:bodyPr/>
        <a:lstStyle/>
        <a:p>
          <a:pPr rtl="1"/>
          <a:endParaRPr lang="ar-AE"/>
        </a:p>
      </dgm:t>
    </dgm:pt>
    <dgm:pt modelId="{664DC93B-F35E-401A-B46B-A1800D66F904}" type="sibTrans" cxnId="{9EEB7763-FC23-4742-BD7B-21447D00F63D}">
      <dgm:prSet/>
      <dgm:spPr/>
      <dgm:t>
        <a:bodyPr/>
        <a:lstStyle/>
        <a:p>
          <a:pPr rtl="1"/>
          <a:endParaRPr lang="ar-AE"/>
        </a:p>
      </dgm:t>
    </dgm:pt>
    <dgm:pt modelId="{A87C55A6-646E-47A8-AF6A-EE5E7ACD41A3}">
      <dgm:prSet/>
      <dgm:spPr>
        <a:solidFill>
          <a:srgbClr val="146664"/>
        </a:solidFill>
      </dgm:spPr>
      <dgm:t>
        <a:bodyPr/>
        <a:lstStyle/>
        <a:p>
          <a:pPr rtl="0"/>
          <a:r>
            <a:rPr lang="en-US" b="1" smtClean="0"/>
            <a:t>IT Projects in government organizations can not succeed without proper change management </a:t>
          </a:r>
          <a:endParaRPr lang="ar-AE"/>
        </a:p>
      </dgm:t>
    </dgm:pt>
    <dgm:pt modelId="{200C7D06-6774-470F-812D-869C5401856D}" type="parTrans" cxnId="{100BDCD9-DEE5-45F4-9578-1EDBEDC22BCE}">
      <dgm:prSet/>
      <dgm:spPr/>
      <dgm:t>
        <a:bodyPr/>
        <a:lstStyle/>
        <a:p>
          <a:pPr rtl="1"/>
          <a:endParaRPr lang="ar-AE"/>
        </a:p>
      </dgm:t>
    </dgm:pt>
    <dgm:pt modelId="{3E4958DC-C804-4500-8969-06D356CA4882}" type="sibTrans" cxnId="{100BDCD9-DEE5-45F4-9578-1EDBEDC22BCE}">
      <dgm:prSet/>
      <dgm:spPr/>
      <dgm:t>
        <a:bodyPr/>
        <a:lstStyle/>
        <a:p>
          <a:pPr rtl="1"/>
          <a:endParaRPr lang="ar-AE"/>
        </a:p>
      </dgm:t>
    </dgm:pt>
    <dgm:pt modelId="{E77A9051-B6DD-464B-BB3F-541C456E43C4}" type="pres">
      <dgm:prSet presAssocID="{2D38D1C4-3AF1-44AA-8516-B55F1F32EBF6}" presName="cycle" presStyleCnt="0">
        <dgm:presLayoutVars>
          <dgm:chMax val="1"/>
          <dgm:dir/>
          <dgm:animLvl val="ctr"/>
          <dgm:resizeHandles val="exact"/>
        </dgm:presLayoutVars>
      </dgm:prSet>
      <dgm:spPr/>
      <dgm:t>
        <a:bodyPr/>
        <a:lstStyle/>
        <a:p>
          <a:endParaRPr lang="en-US"/>
        </a:p>
      </dgm:t>
    </dgm:pt>
    <dgm:pt modelId="{5655B616-C85D-4798-8FF0-9C5BE86FFD5E}" type="pres">
      <dgm:prSet presAssocID="{FB9C86A7-972E-4663-9605-26085529E264}" presName="centerShape" presStyleLbl="node0" presStyleIdx="0" presStyleCnt="1"/>
      <dgm:spPr/>
      <dgm:t>
        <a:bodyPr/>
        <a:lstStyle/>
        <a:p>
          <a:endParaRPr lang="en-US"/>
        </a:p>
      </dgm:t>
    </dgm:pt>
    <dgm:pt modelId="{769E91B2-F4AC-4217-9579-C8B3F0A3D911}" type="pres">
      <dgm:prSet presAssocID="{05062978-1DE8-4C6A-BBB0-BCC3C0684EEB}" presName="parTrans" presStyleLbl="bgSibTrans2D1" presStyleIdx="0" presStyleCnt="4" custAng="11041364" custScaleX="55334" custLinFactNeighborX="31419" custLinFactNeighborY="16922"/>
      <dgm:spPr/>
      <dgm:t>
        <a:bodyPr/>
        <a:lstStyle/>
        <a:p>
          <a:endParaRPr lang="en-US"/>
        </a:p>
      </dgm:t>
    </dgm:pt>
    <dgm:pt modelId="{B4CF3165-A457-4E09-BEF0-4CA10C483871}" type="pres">
      <dgm:prSet presAssocID="{E376DB79-4CA6-45E7-9379-DDE624AB098F}" presName="node" presStyleLbl="node1" presStyleIdx="0" presStyleCnt="4" custScaleY="134274" custRadScaleRad="103469" custRadScaleInc="-16547">
        <dgm:presLayoutVars>
          <dgm:bulletEnabled val="1"/>
        </dgm:presLayoutVars>
      </dgm:prSet>
      <dgm:spPr/>
      <dgm:t>
        <a:bodyPr/>
        <a:lstStyle/>
        <a:p>
          <a:endParaRPr lang="en-US"/>
        </a:p>
      </dgm:t>
    </dgm:pt>
    <dgm:pt modelId="{1800218C-9AD8-43EA-A705-9C5840235A24}" type="pres">
      <dgm:prSet presAssocID="{ABA46B86-C8FB-4D10-A92F-835060493F57}" presName="parTrans" presStyleLbl="bgSibTrans2D1" presStyleIdx="1" presStyleCnt="4" custAng="10330623" custScaleX="52338" custLinFactNeighborX="19517" custLinFactNeighborY="59662"/>
      <dgm:spPr/>
      <dgm:t>
        <a:bodyPr/>
        <a:lstStyle/>
        <a:p>
          <a:endParaRPr lang="en-US"/>
        </a:p>
      </dgm:t>
    </dgm:pt>
    <dgm:pt modelId="{A5258202-1BF6-4C51-BBB5-2826023CC5C5}" type="pres">
      <dgm:prSet presAssocID="{9DD66DE9-E544-4F24-86B5-F0E70E9B211D}" presName="node" presStyleLbl="node1" presStyleIdx="1" presStyleCnt="4">
        <dgm:presLayoutVars>
          <dgm:bulletEnabled val="1"/>
        </dgm:presLayoutVars>
      </dgm:prSet>
      <dgm:spPr/>
      <dgm:t>
        <a:bodyPr/>
        <a:lstStyle/>
        <a:p>
          <a:endParaRPr lang="en-US"/>
        </a:p>
      </dgm:t>
    </dgm:pt>
    <dgm:pt modelId="{708112A7-ED7A-47A8-9080-2C0896568604}" type="pres">
      <dgm:prSet presAssocID="{C2BF34A7-A454-4D13-A0DF-D6699FA011D6}" presName="parTrans" presStyleLbl="bgSibTrans2D1" presStyleIdx="2" presStyleCnt="4" custAng="11129446" custScaleX="53746" custLinFactNeighborX="-25360" custLinFactNeighborY="75077"/>
      <dgm:spPr/>
      <dgm:t>
        <a:bodyPr/>
        <a:lstStyle/>
        <a:p>
          <a:endParaRPr lang="en-US"/>
        </a:p>
      </dgm:t>
    </dgm:pt>
    <dgm:pt modelId="{7145A2A7-9D6E-4929-AE39-6DA37D6C7488}" type="pres">
      <dgm:prSet presAssocID="{F051736F-572C-4B47-928F-A4DFE35C177B}" presName="node" presStyleLbl="node1" presStyleIdx="2" presStyleCnt="4" custRadScaleRad="105440" custRadScaleInc="2306">
        <dgm:presLayoutVars>
          <dgm:bulletEnabled val="1"/>
        </dgm:presLayoutVars>
      </dgm:prSet>
      <dgm:spPr/>
      <dgm:t>
        <a:bodyPr/>
        <a:lstStyle/>
        <a:p>
          <a:endParaRPr lang="en-US"/>
        </a:p>
      </dgm:t>
    </dgm:pt>
    <dgm:pt modelId="{83D4CF07-1EB3-439A-B6D7-0F1062890EB9}" type="pres">
      <dgm:prSet presAssocID="{200C7D06-6774-470F-812D-869C5401856D}" presName="parTrans" presStyleLbl="bgSibTrans2D1" presStyleIdx="3" presStyleCnt="4" custAng="10434854" custScaleX="41074" custLinFactNeighborX="-29136" custLinFactNeighborY="29973"/>
      <dgm:spPr/>
      <dgm:t>
        <a:bodyPr/>
        <a:lstStyle/>
        <a:p>
          <a:endParaRPr lang="en-US"/>
        </a:p>
      </dgm:t>
    </dgm:pt>
    <dgm:pt modelId="{794E2972-FC17-4D24-85C2-F08CD66E5BDF}" type="pres">
      <dgm:prSet presAssocID="{A87C55A6-646E-47A8-AF6A-EE5E7ACD41A3}" presName="node" presStyleLbl="node1" presStyleIdx="3" presStyleCnt="4" custRadScaleRad="111363" custRadScaleInc="9269">
        <dgm:presLayoutVars>
          <dgm:bulletEnabled val="1"/>
        </dgm:presLayoutVars>
      </dgm:prSet>
      <dgm:spPr/>
      <dgm:t>
        <a:bodyPr/>
        <a:lstStyle/>
        <a:p>
          <a:endParaRPr lang="en-US"/>
        </a:p>
      </dgm:t>
    </dgm:pt>
  </dgm:ptLst>
  <dgm:cxnLst>
    <dgm:cxn modelId="{2D32E0C0-B6C1-4E21-B2CE-4CDB290F2ACF}" type="presOf" srcId="{F051736F-572C-4B47-928F-A4DFE35C177B}" destId="{7145A2A7-9D6E-4929-AE39-6DA37D6C7488}" srcOrd="0" destOrd="0" presId="urn:microsoft.com/office/officeart/2005/8/layout/radial4"/>
    <dgm:cxn modelId="{5615F834-D474-4C47-BFB0-EE1C88983A24}" srcId="{FB9C86A7-972E-4663-9605-26085529E264}" destId="{9DD66DE9-E544-4F24-86B5-F0E70E9B211D}" srcOrd="1" destOrd="0" parTransId="{ABA46B86-C8FB-4D10-A92F-835060493F57}" sibTransId="{89312DA9-95E3-4D32-B261-E6FD48700E71}"/>
    <dgm:cxn modelId="{F9A74942-F72C-4008-8732-CC44C3B0A84B}" type="presOf" srcId="{9DD66DE9-E544-4F24-86B5-F0E70E9B211D}" destId="{A5258202-1BF6-4C51-BBB5-2826023CC5C5}" srcOrd="0" destOrd="0" presId="urn:microsoft.com/office/officeart/2005/8/layout/radial4"/>
    <dgm:cxn modelId="{9C50F7F3-6D46-4EF8-BEFA-24C007F2D578}" type="presOf" srcId="{E376DB79-4CA6-45E7-9379-DDE624AB098F}" destId="{B4CF3165-A457-4E09-BEF0-4CA10C483871}" srcOrd="0" destOrd="0" presId="urn:microsoft.com/office/officeart/2005/8/layout/radial4"/>
    <dgm:cxn modelId="{C39C4E7C-B931-4580-9C7A-44D2C6D4AA48}" type="presOf" srcId="{05062978-1DE8-4C6A-BBB0-BCC3C0684EEB}" destId="{769E91B2-F4AC-4217-9579-C8B3F0A3D911}" srcOrd="0" destOrd="0" presId="urn:microsoft.com/office/officeart/2005/8/layout/radial4"/>
    <dgm:cxn modelId="{100BDCD9-DEE5-45F4-9578-1EDBEDC22BCE}" srcId="{FB9C86A7-972E-4663-9605-26085529E264}" destId="{A87C55A6-646E-47A8-AF6A-EE5E7ACD41A3}" srcOrd="3" destOrd="0" parTransId="{200C7D06-6774-470F-812D-869C5401856D}" sibTransId="{3E4958DC-C804-4500-8969-06D356CA4882}"/>
    <dgm:cxn modelId="{45E1E2D8-C753-45DC-8832-D9783E8A1328}" type="presOf" srcId="{C2BF34A7-A454-4D13-A0DF-D6699FA011D6}" destId="{708112A7-ED7A-47A8-9080-2C0896568604}" srcOrd="0" destOrd="0" presId="urn:microsoft.com/office/officeart/2005/8/layout/radial4"/>
    <dgm:cxn modelId="{9EEB7763-FC23-4742-BD7B-21447D00F63D}" srcId="{FB9C86A7-972E-4663-9605-26085529E264}" destId="{F051736F-572C-4B47-928F-A4DFE35C177B}" srcOrd="2" destOrd="0" parTransId="{C2BF34A7-A454-4D13-A0DF-D6699FA011D6}" sibTransId="{664DC93B-F35E-401A-B46B-A1800D66F904}"/>
    <dgm:cxn modelId="{B09B5EEF-FC3C-4E99-BDAE-51D93373ACEA}" srcId="{2D38D1C4-3AF1-44AA-8516-B55F1F32EBF6}" destId="{FB9C86A7-972E-4663-9605-26085529E264}" srcOrd="0" destOrd="0" parTransId="{2DEA4D75-5208-452F-82AA-AEA7CDEF594B}" sibTransId="{C6DD2124-565E-4EB7-B971-75743A523A38}"/>
    <dgm:cxn modelId="{2AE5F9FD-A22F-419A-A47A-95A8DF7A4404}" type="presOf" srcId="{A87C55A6-646E-47A8-AF6A-EE5E7ACD41A3}" destId="{794E2972-FC17-4D24-85C2-F08CD66E5BDF}" srcOrd="0" destOrd="0" presId="urn:microsoft.com/office/officeart/2005/8/layout/radial4"/>
    <dgm:cxn modelId="{10949711-5196-49D0-A8A6-A0F2A02FA4B8}" srcId="{FB9C86A7-972E-4663-9605-26085529E264}" destId="{E376DB79-4CA6-45E7-9379-DDE624AB098F}" srcOrd="0" destOrd="0" parTransId="{05062978-1DE8-4C6A-BBB0-BCC3C0684EEB}" sibTransId="{7F63D09A-03F4-45EC-AE1B-C5AC37477201}"/>
    <dgm:cxn modelId="{C48EB129-44F8-4A40-AF23-F1CC6B42D4AA}" type="presOf" srcId="{ABA46B86-C8FB-4D10-A92F-835060493F57}" destId="{1800218C-9AD8-43EA-A705-9C5840235A24}" srcOrd="0" destOrd="0" presId="urn:microsoft.com/office/officeart/2005/8/layout/radial4"/>
    <dgm:cxn modelId="{3E061FFB-61B8-486A-ABCC-DC4FB3BEA921}" type="presOf" srcId="{2D38D1C4-3AF1-44AA-8516-B55F1F32EBF6}" destId="{E77A9051-B6DD-464B-BB3F-541C456E43C4}" srcOrd="0" destOrd="0" presId="urn:microsoft.com/office/officeart/2005/8/layout/radial4"/>
    <dgm:cxn modelId="{909B323E-831D-4D93-91BE-C6E6B602CA35}" type="presOf" srcId="{200C7D06-6774-470F-812D-869C5401856D}" destId="{83D4CF07-1EB3-439A-B6D7-0F1062890EB9}" srcOrd="0" destOrd="0" presId="urn:microsoft.com/office/officeart/2005/8/layout/radial4"/>
    <dgm:cxn modelId="{CAC69749-E5AD-4BA0-A853-1F2AD0E5903B}" type="presOf" srcId="{FB9C86A7-972E-4663-9605-26085529E264}" destId="{5655B616-C85D-4798-8FF0-9C5BE86FFD5E}" srcOrd="0" destOrd="0" presId="urn:microsoft.com/office/officeart/2005/8/layout/radial4"/>
    <dgm:cxn modelId="{BAFE99FA-AB15-4073-9E2D-4F28C7472170}" type="presParOf" srcId="{E77A9051-B6DD-464B-BB3F-541C456E43C4}" destId="{5655B616-C85D-4798-8FF0-9C5BE86FFD5E}" srcOrd="0" destOrd="0" presId="urn:microsoft.com/office/officeart/2005/8/layout/radial4"/>
    <dgm:cxn modelId="{1B0ABCAA-11F4-44A0-A034-2E59A1A1ECD1}" type="presParOf" srcId="{E77A9051-B6DD-464B-BB3F-541C456E43C4}" destId="{769E91B2-F4AC-4217-9579-C8B3F0A3D911}" srcOrd="1" destOrd="0" presId="urn:microsoft.com/office/officeart/2005/8/layout/radial4"/>
    <dgm:cxn modelId="{E5E27570-20E1-4742-B34D-704ECBF45674}" type="presParOf" srcId="{E77A9051-B6DD-464B-BB3F-541C456E43C4}" destId="{B4CF3165-A457-4E09-BEF0-4CA10C483871}" srcOrd="2" destOrd="0" presId="urn:microsoft.com/office/officeart/2005/8/layout/radial4"/>
    <dgm:cxn modelId="{BC503B05-8F37-4C60-A3BB-F63D1F1BAA06}" type="presParOf" srcId="{E77A9051-B6DD-464B-BB3F-541C456E43C4}" destId="{1800218C-9AD8-43EA-A705-9C5840235A24}" srcOrd="3" destOrd="0" presId="urn:microsoft.com/office/officeart/2005/8/layout/radial4"/>
    <dgm:cxn modelId="{CCDC7A8F-1036-4EC2-8EC7-9C550EC19623}" type="presParOf" srcId="{E77A9051-B6DD-464B-BB3F-541C456E43C4}" destId="{A5258202-1BF6-4C51-BBB5-2826023CC5C5}" srcOrd="4" destOrd="0" presId="urn:microsoft.com/office/officeart/2005/8/layout/radial4"/>
    <dgm:cxn modelId="{FD315F7F-D984-48F9-80A5-2C000DABF183}" type="presParOf" srcId="{E77A9051-B6DD-464B-BB3F-541C456E43C4}" destId="{708112A7-ED7A-47A8-9080-2C0896568604}" srcOrd="5" destOrd="0" presId="urn:microsoft.com/office/officeart/2005/8/layout/radial4"/>
    <dgm:cxn modelId="{E16A4A98-0473-4D50-8F19-D5B550025C2B}" type="presParOf" srcId="{E77A9051-B6DD-464B-BB3F-541C456E43C4}" destId="{7145A2A7-9D6E-4929-AE39-6DA37D6C7488}" srcOrd="6" destOrd="0" presId="urn:microsoft.com/office/officeart/2005/8/layout/radial4"/>
    <dgm:cxn modelId="{9DB849F9-4C83-429E-AC6D-11E7EDD5EED4}" type="presParOf" srcId="{E77A9051-B6DD-464B-BB3F-541C456E43C4}" destId="{83D4CF07-1EB3-439A-B6D7-0F1062890EB9}" srcOrd="7" destOrd="0" presId="urn:microsoft.com/office/officeart/2005/8/layout/radial4"/>
    <dgm:cxn modelId="{27CC9144-F685-41B4-8E7E-161D4EDF1689}" type="presParOf" srcId="{E77A9051-B6DD-464B-BB3F-541C456E43C4}" destId="{794E2972-FC17-4D24-85C2-F08CD66E5BD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63ED62-3F0B-4884-BF00-44DA83B429BA}" type="doc">
      <dgm:prSet loTypeId="urn:microsoft.com/office/officeart/2005/8/layout/hList1" loCatId="list" qsTypeId="urn:microsoft.com/office/officeart/2005/8/quickstyle/3d1" qsCatId="3D" csTypeId="urn:microsoft.com/office/officeart/2005/8/colors/accent1_2" csCatId="accent1" phldr="1"/>
      <dgm:spPr/>
      <dgm:t>
        <a:bodyPr/>
        <a:lstStyle/>
        <a:p>
          <a:pPr rtl="1"/>
          <a:endParaRPr lang="ar-AE"/>
        </a:p>
      </dgm:t>
    </dgm:pt>
    <dgm:pt modelId="{7843660A-CCD5-4F39-B9C2-FFF60E570E39}">
      <dgm:prSet custT="1"/>
      <dgm:spPr>
        <a:solidFill>
          <a:srgbClr val="146664"/>
        </a:solidFill>
      </dgm:spPr>
      <dgm:t>
        <a:bodyPr/>
        <a:lstStyle/>
        <a:p>
          <a:pPr rtl="0"/>
          <a:r>
            <a:rPr lang="en-US" sz="2400" b="1" smtClean="0"/>
            <a:t>Methodology</a:t>
          </a:r>
          <a:endParaRPr lang="ar-AE" sz="2400" dirty="0"/>
        </a:p>
      </dgm:t>
    </dgm:pt>
    <dgm:pt modelId="{78771C7B-6086-4019-B4AB-3F2785257393}" type="parTrans" cxnId="{8BCA28F7-DD11-481A-9DA6-E797326CB690}">
      <dgm:prSet/>
      <dgm:spPr/>
      <dgm:t>
        <a:bodyPr/>
        <a:lstStyle/>
        <a:p>
          <a:pPr rtl="1"/>
          <a:endParaRPr lang="ar-AE"/>
        </a:p>
      </dgm:t>
    </dgm:pt>
    <dgm:pt modelId="{FAB65897-6732-4177-8C94-214EC4A3A075}" type="sibTrans" cxnId="{8BCA28F7-DD11-481A-9DA6-E797326CB690}">
      <dgm:prSet/>
      <dgm:spPr/>
      <dgm:t>
        <a:bodyPr/>
        <a:lstStyle/>
        <a:p>
          <a:pPr rtl="1"/>
          <a:endParaRPr lang="ar-AE"/>
        </a:p>
      </dgm:t>
    </dgm:pt>
    <dgm:pt modelId="{43BCFA01-79E2-487C-9E59-93C047C83F14}">
      <dgm:prSet/>
      <dgm:spPr>
        <a:solidFill>
          <a:schemeClr val="accent6">
            <a:lumMod val="50000"/>
            <a:alpha val="50000"/>
          </a:schemeClr>
        </a:solidFill>
      </dgm:spPr>
      <dgm:t>
        <a:bodyPr/>
        <a:lstStyle/>
        <a:p>
          <a:pPr rtl="0">
            <a:lnSpc>
              <a:spcPct val="200000"/>
            </a:lnSpc>
          </a:pPr>
          <a:r>
            <a:rPr lang="en-US" b="1" dirty="0" smtClean="0"/>
            <a:t>Change management definition </a:t>
          </a:r>
          <a:endParaRPr lang="ar-AE" dirty="0"/>
        </a:p>
      </dgm:t>
    </dgm:pt>
    <dgm:pt modelId="{DD643CDF-8CAF-4F11-9E55-9226769CB3FD}" type="parTrans" cxnId="{0236EAE3-00B0-4CC1-BC4E-D9E6A8A3FC79}">
      <dgm:prSet/>
      <dgm:spPr/>
      <dgm:t>
        <a:bodyPr/>
        <a:lstStyle/>
        <a:p>
          <a:pPr rtl="1"/>
          <a:endParaRPr lang="ar-AE"/>
        </a:p>
      </dgm:t>
    </dgm:pt>
    <dgm:pt modelId="{EC0F9AB9-8996-4E93-B1C2-C6DECB6894A8}" type="sibTrans" cxnId="{0236EAE3-00B0-4CC1-BC4E-D9E6A8A3FC79}">
      <dgm:prSet/>
      <dgm:spPr/>
      <dgm:t>
        <a:bodyPr/>
        <a:lstStyle/>
        <a:p>
          <a:pPr rtl="1"/>
          <a:endParaRPr lang="ar-AE"/>
        </a:p>
      </dgm:t>
    </dgm:pt>
    <dgm:pt modelId="{2CCCCD3E-003F-418A-AD3D-A708D004F192}">
      <dgm:prSet/>
      <dgm:spPr>
        <a:solidFill>
          <a:schemeClr val="accent6">
            <a:lumMod val="50000"/>
            <a:alpha val="50000"/>
          </a:schemeClr>
        </a:solidFill>
      </dgm:spPr>
      <dgm:t>
        <a:bodyPr/>
        <a:lstStyle/>
        <a:p>
          <a:pPr rtl="0">
            <a:lnSpc>
              <a:spcPct val="200000"/>
            </a:lnSpc>
          </a:pPr>
          <a:r>
            <a:rPr lang="en-US" b="1" dirty="0" smtClean="0"/>
            <a:t>Primary reasons for applying change management in projects</a:t>
          </a:r>
          <a:endParaRPr lang="ar-AE" dirty="0"/>
        </a:p>
      </dgm:t>
    </dgm:pt>
    <dgm:pt modelId="{9D598FD8-16E7-476A-88B8-F8AAF335EA7D}" type="parTrans" cxnId="{492A7295-2BDF-4CE3-ADA1-A98625D49C82}">
      <dgm:prSet/>
      <dgm:spPr/>
      <dgm:t>
        <a:bodyPr/>
        <a:lstStyle/>
        <a:p>
          <a:pPr rtl="1"/>
          <a:endParaRPr lang="ar-AE"/>
        </a:p>
      </dgm:t>
    </dgm:pt>
    <dgm:pt modelId="{BD463365-3094-4C88-9E51-46BE8559BB8F}" type="sibTrans" cxnId="{492A7295-2BDF-4CE3-ADA1-A98625D49C82}">
      <dgm:prSet/>
      <dgm:spPr/>
      <dgm:t>
        <a:bodyPr/>
        <a:lstStyle/>
        <a:p>
          <a:pPr rtl="1"/>
          <a:endParaRPr lang="ar-AE"/>
        </a:p>
      </dgm:t>
    </dgm:pt>
    <dgm:pt modelId="{0B2229D8-E3E2-48BD-A2BC-F2C4FEC95FC7}">
      <dgm:prSet/>
      <dgm:spPr>
        <a:solidFill>
          <a:schemeClr val="accent6">
            <a:lumMod val="50000"/>
            <a:alpha val="50000"/>
          </a:schemeClr>
        </a:solidFill>
      </dgm:spPr>
      <dgm:t>
        <a:bodyPr/>
        <a:lstStyle/>
        <a:p>
          <a:pPr rtl="0">
            <a:lnSpc>
              <a:spcPct val="200000"/>
            </a:lnSpc>
          </a:pPr>
          <a:r>
            <a:rPr lang="en-US" b="1" dirty="0" smtClean="0"/>
            <a:t>The five building blocks of successful individual change ,</a:t>
          </a:r>
          <a:r>
            <a:rPr lang="en-US" b="1" dirty="0" err="1" smtClean="0"/>
            <a:t>Procsi</a:t>
          </a:r>
          <a:r>
            <a:rPr lang="en-US" b="1" dirty="0" smtClean="0"/>
            <a:t> ADKAR model </a:t>
          </a:r>
          <a:endParaRPr lang="ar-AE" dirty="0"/>
        </a:p>
      </dgm:t>
    </dgm:pt>
    <dgm:pt modelId="{2C550B10-E3EB-4215-B28B-04586D2EC217}" type="parTrans" cxnId="{24B0B167-1F65-4A36-9982-B1937216FEE9}">
      <dgm:prSet/>
      <dgm:spPr/>
      <dgm:t>
        <a:bodyPr/>
        <a:lstStyle/>
        <a:p>
          <a:pPr rtl="1"/>
          <a:endParaRPr lang="ar-AE"/>
        </a:p>
      </dgm:t>
    </dgm:pt>
    <dgm:pt modelId="{D4CD82DF-83E4-4686-834A-2D290DED6887}" type="sibTrans" cxnId="{24B0B167-1F65-4A36-9982-B1937216FEE9}">
      <dgm:prSet/>
      <dgm:spPr/>
      <dgm:t>
        <a:bodyPr/>
        <a:lstStyle/>
        <a:p>
          <a:pPr rtl="1"/>
          <a:endParaRPr lang="ar-AE"/>
        </a:p>
      </dgm:t>
    </dgm:pt>
    <dgm:pt modelId="{3657D5F8-C091-4390-9452-F6E8C8219A21}">
      <dgm:prSet/>
      <dgm:spPr>
        <a:solidFill>
          <a:schemeClr val="accent6">
            <a:lumMod val="50000"/>
            <a:alpha val="50000"/>
          </a:schemeClr>
        </a:solidFill>
      </dgm:spPr>
      <dgm:t>
        <a:bodyPr/>
        <a:lstStyle/>
        <a:p>
          <a:pPr rtl="0">
            <a:lnSpc>
              <a:spcPct val="200000"/>
            </a:lnSpc>
          </a:pPr>
          <a:r>
            <a:rPr lang="en-US" b="1" dirty="0" err="1" smtClean="0"/>
            <a:t>Procsi</a:t>
          </a:r>
          <a:r>
            <a:rPr lang="en-US" b="1" dirty="0" smtClean="0"/>
            <a:t> organizational change manage processes</a:t>
          </a:r>
          <a:endParaRPr lang="ar-AE" dirty="0"/>
        </a:p>
      </dgm:t>
    </dgm:pt>
    <dgm:pt modelId="{FB6B69AB-A8D2-4567-B317-300BA2E38FFC}" type="parTrans" cxnId="{34AA20A2-5D9B-4E76-9A3E-862474B05090}">
      <dgm:prSet/>
      <dgm:spPr/>
      <dgm:t>
        <a:bodyPr/>
        <a:lstStyle/>
        <a:p>
          <a:pPr rtl="1"/>
          <a:endParaRPr lang="ar-AE"/>
        </a:p>
      </dgm:t>
    </dgm:pt>
    <dgm:pt modelId="{5088FFB6-CF9C-4014-A994-CFFBD31A3A9E}" type="sibTrans" cxnId="{34AA20A2-5D9B-4E76-9A3E-862474B05090}">
      <dgm:prSet/>
      <dgm:spPr/>
      <dgm:t>
        <a:bodyPr/>
        <a:lstStyle/>
        <a:p>
          <a:pPr rtl="1"/>
          <a:endParaRPr lang="ar-AE"/>
        </a:p>
      </dgm:t>
    </dgm:pt>
    <dgm:pt modelId="{498DB928-F2BC-4F48-8C42-17CE38E8014C}">
      <dgm:prSet/>
      <dgm:spPr>
        <a:solidFill>
          <a:schemeClr val="accent6">
            <a:lumMod val="50000"/>
            <a:alpha val="50000"/>
          </a:schemeClr>
        </a:solidFill>
      </dgm:spPr>
      <dgm:t>
        <a:bodyPr/>
        <a:lstStyle/>
        <a:p>
          <a:pPr rtl="0">
            <a:lnSpc>
              <a:spcPct val="200000"/>
            </a:lnSpc>
          </a:pPr>
          <a:r>
            <a:rPr lang="en-US" b="1" dirty="0" smtClean="0"/>
            <a:t>Connecting individual and organizational change management</a:t>
          </a:r>
          <a:endParaRPr lang="ar-AE" dirty="0"/>
        </a:p>
      </dgm:t>
    </dgm:pt>
    <dgm:pt modelId="{4026EC83-FF87-4173-846B-CD4C6874610A}" type="parTrans" cxnId="{74EB3B33-D8B7-4F41-A66F-B2D05F888E9B}">
      <dgm:prSet/>
      <dgm:spPr/>
      <dgm:t>
        <a:bodyPr/>
        <a:lstStyle/>
        <a:p>
          <a:pPr rtl="1"/>
          <a:endParaRPr lang="ar-AE"/>
        </a:p>
      </dgm:t>
    </dgm:pt>
    <dgm:pt modelId="{ED1481BF-2130-4C8E-AEF4-4BF38216A0E3}" type="sibTrans" cxnId="{74EB3B33-D8B7-4F41-A66F-B2D05F888E9B}">
      <dgm:prSet/>
      <dgm:spPr/>
      <dgm:t>
        <a:bodyPr/>
        <a:lstStyle/>
        <a:p>
          <a:pPr rtl="1"/>
          <a:endParaRPr lang="ar-AE"/>
        </a:p>
      </dgm:t>
    </dgm:pt>
    <dgm:pt modelId="{AB54FC57-A824-4E23-8136-D698AC5D1D0A}">
      <dgm:prSet/>
      <dgm:spPr>
        <a:solidFill>
          <a:schemeClr val="accent6">
            <a:lumMod val="50000"/>
            <a:alpha val="50000"/>
          </a:schemeClr>
        </a:solidFill>
      </dgm:spPr>
      <dgm:t>
        <a:bodyPr/>
        <a:lstStyle/>
        <a:p>
          <a:pPr rtl="0">
            <a:lnSpc>
              <a:spcPct val="200000"/>
            </a:lnSpc>
          </a:pPr>
          <a:r>
            <a:rPr lang="en-US" b="1" dirty="0" smtClean="0"/>
            <a:t>Projects which are good candidates for applying change management</a:t>
          </a:r>
          <a:endParaRPr lang="ar-AE" b="1" dirty="0"/>
        </a:p>
      </dgm:t>
    </dgm:pt>
    <dgm:pt modelId="{DD98A275-FA06-47FC-9006-89180515002F}" type="parTrans" cxnId="{148C3EA2-5DE8-43DC-8659-198317CFBCAA}">
      <dgm:prSet/>
      <dgm:spPr/>
      <dgm:t>
        <a:bodyPr/>
        <a:lstStyle/>
        <a:p>
          <a:pPr rtl="1"/>
          <a:endParaRPr lang="ar-AE"/>
        </a:p>
      </dgm:t>
    </dgm:pt>
    <dgm:pt modelId="{270131FD-FA09-449D-9EDC-4BFD2312368D}" type="sibTrans" cxnId="{148C3EA2-5DE8-43DC-8659-198317CFBCAA}">
      <dgm:prSet/>
      <dgm:spPr/>
      <dgm:t>
        <a:bodyPr/>
        <a:lstStyle/>
        <a:p>
          <a:pPr rtl="1"/>
          <a:endParaRPr lang="ar-AE"/>
        </a:p>
      </dgm:t>
    </dgm:pt>
    <dgm:pt modelId="{161CDE7E-0CB0-4D13-B09F-8B4171C19B2F}">
      <dgm:prSet/>
      <dgm:spPr>
        <a:solidFill>
          <a:schemeClr val="accent6">
            <a:lumMod val="50000"/>
            <a:alpha val="50000"/>
          </a:schemeClr>
        </a:solidFill>
      </dgm:spPr>
      <dgm:t>
        <a:bodyPr/>
        <a:lstStyle/>
        <a:p>
          <a:pPr rtl="0">
            <a:lnSpc>
              <a:spcPct val="200000"/>
            </a:lnSpc>
          </a:pPr>
          <a:r>
            <a:rPr lang="en-US" b="1" dirty="0" smtClean="0"/>
            <a:t>What is </a:t>
          </a:r>
          <a:r>
            <a:rPr lang="en-US" b="1" dirty="0" err="1" smtClean="0"/>
            <a:t>Prosci’s</a:t>
          </a:r>
          <a:r>
            <a:rPr lang="en-US" b="1" dirty="0" smtClean="0"/>
            <a:t> Organizational change management process </a:t>
          </a:r>
          <a:endParaRPr lang="ar-AE" b="1" dirty="0"/>
        </a:p>
      </dgm:t>
    </dgm:pt>
    <dgm:pt modelId="{954D07AC-A6BE-4590-AC9C-83154A33FBA0}" type="parTrans" cxnId="{E96FBA04-AAAE-4347-853A-5953D229E122}">
      <dgm:prSet/>
      <dgm:spPr/>
      <dgm:t>
        <a:bodyPr/>
        <a:lstStyle/>
        <a:p>
          <a:pPr rtl="1"/>
          <a:endParaRPr lang="ar-AE"/>
        </a:p>
      </dgm:t>
    </dgm:pt>
    <dgm:pt modelId="{2E374D3E-6E58-41CD-89C0-64C3E0B8F88B}" type="sibTrans" cxnId="{E96FBA04-AAAE-4347-853A-5953D229E122}">
      <dgm:prSet/>
      <dgm:spPr/>
      <dgm:t>
        <a:bodyPr/>
        <a:lstStyle/>
        <a:p>
          <a:pPr rtl="1"/>
          <a:endParaRPr lang="ar-AE"/>
        </a:p>
      </dgm:t>
    </dgm:pt>
    <dgm:pt modelId="{23A681F3-BC8A-4085-A557-B0930AE8E2BF}" type="pres">
      <dgm:prSet presAssocID="{F163ED62-3F0B-4884-BF00-44DA83B429BA}" presName="Name0" presStyleCnt="0">
        <dgm:presLayoutVars>
          <dgm:dir/>
          <dgm:animLvl val="lvl"/>
          <dgm:resizeHandles val="exact"/>
        </dgm:presLayoutVars>
      </dgm:prSet>
      <dgm:spPr/>
      <dgm:t>
        <a:bodyPr/>
        <a:lstStyle/>
        <a:p>
          <a:endParaRPr lang="en-US"/>
        </a:p>
      </dgm:t>
    </dgm:pt>
    <dgm:pt modelId="{2AAD8806-904C-48D2-A624-922F8598FA07}" type="pres">
      <dgm:prSet presAssocID="{7843660A-CCD5-4F39-B9C2-FFF60E570E39}" presName="composite" presStyleCnt="0"/>
      <dgm:spPr/>
    </dgm:pt>
    <dgm:pt modelId="{0B156A63-D7AC-4AB6-B4CF-15300315FEDF}" type="pres">
      <dgm:prSet presAssocID="{7843660A-CCD5-4F39-B9C2-FFF60E570E39}" presName="parTx" presStyleLbl="alignNode1" presStyleIdx="0" presStyleCnt="1">
        <dgm:presLayoutVars>
          <dgm:chMax val="0"/>
          <dgm:chPref val="0"/>
          <dgm:bulletEnabled val="1"/>
        </dgm:presLayoutVars>
      </dgm:prSet>
      <dgm:spPr/>
      <dgm:t>
        <a:bodyPr/>
        <a:lstStyle/>
        <a:p>
          <a:endParaRPr lang="en-US"/>
        </a:p>
      </dgm:t>
    </dgm:pt>
    <dgm:pt modelId="{19823BD9-7B18-49EC-8341-C63754B03EFB}" type="pres">
      <dgm:prSet presAssocID="{7843660A-CCD5-4F39-B9C2-FFF60E570E39}" presName="desTx" presStyleLbl="alignAccFollowNode1" presStyleIdx="0" presStyleCnt="1" custLinFactNeighborX="2884" custLinFactNeighborY="-7">
        <dgm:presLayoutVars>
          <dgm:bulletEnabled val="1"/>
        </dgm:presLayoutVars>
      </dgm:prSet>
      <dgm:spPr/>
      <dgm:t>
        <a:bodyPr/>
        <a:lstStyle/>
        <a:p>
          <a:pPr rtl="1"/>
          <a:endParaRPr lang="ar-AE"/>
        </a:p>
      </dgm:t>
    </dgm:pt>
  </dgm:ptLst>
  <dgm:cxnLst>
    <dgm:cxn modelId="{0236EAE3-00B0-4CC1-BC4E-D9E6A8A3FC79}" srcId="{7843660A-CCD5-4F39-B9C2-FFF60E570E39}" destId="{43BCFA01-79E2-487C-9E59-93C047C83F14}" srcOrd="0" destOrd="0" parTransId="{DD643CDF-8CAF-4F11-9E55-9226769CB3FD}" sibTransId="{EC0F9AB9-8996-4E93-B1C2-C6DECB6894A8}"/>
    <dgm:cxn modelId="{F751CF5B-0085-4725-8970-89E3FAE9656C}" type="presOf" srcId="{7843660A-CCD5-4F39-B9C2-FFF60E570E39}" destId="{0B156A63-D7AC-4AB6-B4CF-15300315FEDF}" srcOrd="0" destOrd="0" presId="urn:microsoft.com/office/officeart/2005/8/layout/hList1"/>
    <dgm:cxn modelId="{78FF0F96-3DEC-4AE4-B305-91F327D35A12}" type="presOf" srcId="{161CDE7E-0CB0-4D13-B09F-8B4171C19B2F}" destId="{19823BD9-7B18-49EC-8341-C63754B03EFB}" srcOrd="0" destOrd="3" presId="urn:microsoft.com/office/officeart/2005/8/layout/hList1"/>
    <dgm:cxn modelId="{148C3EA2-5DE8-43DC-8659-198317CFBCAA}" srcId="{7843660A-CCD5-4F39-B9C2-FFF60E570E39}" destId="{AB54FC57-A824-4E23-8136-D698AC5D1D0A}" srcOrd="2" destOrd="0" parTransId="{DD98A275-FA06-47FC-9006-89180515002F}" sibTransId="{270131FD-FA09-449D-9EDC-4BFD2312368D}"/>
    <dgm:cxn modelId="{6D71EF5C-7243-41AA-8524-7FF8E37FB9D6}" type="presOf" srcId="{498DB928-F2BC-4F48-8C42-17CE38E8014C}" destId="{19823BD9-7B18-49EC-8341-C63754B03EFB}" srcOrd="0" destOrd="6" presId="urn:microsoft.com/office/officeart/2005/8/layout/hList1"/>
    <dgm:cxn modelId="{8857714A-01BF-4F9C-917C-DD10BBF4F2CE}" type="presOf" srcId="{AB54FC57-A824-4E23-8136-D698AC5D1D0A}" destId="{19823BD9-7B18-49EC-8341-C63754B03EFB}" srcOrd="0" destOrd="2" presId="urn:microsoft.com/office/officeart/2005/8/layout/hList1"/>
    <dgm:cxn modelId="{326172D0-E412-4266-83CB-2AAD700F511E}" type="presOf" srcId="{43BCFA01-79E2-487C-9E59-93C047C83F14}" destId="{19823BD9-7B18-49EC-8341-C63754B03EFB}" srcOrd="0" destOrd="0" presId="urn:microsoft.com/office/officeart/2005/8/layout/hList1"/>
    <dgm:cxn modelId="{E96FBA04-AAAE-4347-853A-5953D229E122}" srcId="{7843660A-CCD5-4F39-B9C2-FFF60E570E39}" destId="{161CDE7E-0CB0-4D13-B09F-8B4171C19B2F}" srcOrd="3" destOrd="0" parTransId="{954D07AC-A6BE-4590-AC9C-83154A33FBA0}" sibTransId="{2E374D3E-6E58-41CD-89C0-64C3E0B8F88B}"/>
    <dgm:cxn modelId="{34AA20A2-5D9B-4E76-9A3E-862474B05090}" srcId="{7843660A-CCD5-4F39-B9C2-FFF60E570E39}" destId="{3657D5F8-C091-4390-9452-F6E8C8219A21}" srcOrd="5" destOrd="0" parTransId="{FB6B69AB-A8D2-4567-B317-300BA2E38FFC}" sibTransId="{5088FFB6-CF9C-4014-A994-CFFBD31A3A9E}"/>
    <dgm:cxn modelId="{492A7295-2BDF-4CE3-ADA1-A98625D49C82}" srcId="{7843660A-CCD5-4F39-B9C2-FFF60E570E39}" destId="{2CCCCD3E-003F-418A-AD3D-A708D004F192}" srcOrd="1" destOrd="0" parTransId="{9D598FD8-16E7-476A-88B8-F8AAF335EA7D}" sibTransId="{BD463365-3094-4C88-9E51-46BE8559BB8F}"/>
    <dgm:cxn modelId="{37DC3322-E5D9-4C8A-8362-985EE54DFCC1}" type="presOf" srcId="{2CCCCD3E-003F-418A-AD3D-A708D004F192}" destId="{19823BD9-7B18-49EC-8341-C63754B03EFB}" srcOrd="0" destOrd="1" presId="urn:microsoft.com/office/officeart/2005/8/layout/hList1"/>
    <dgm:cxn modelId="{EFDAC5D9-C58B-4E48-817F-024BA68177C1}" type="presOf" srcId="{3657D5F8-C091-4390-9452-F6E8C8219A21}" destId="{19823BD9-7B18-49EC-8341-C63754B03EFB}" srcOrd="0" destOrd="5" presId="urn:microsoft.com/office/officeart/2005/8/layout/hList1"/>
    <dgm:cxn modelId="{74EB3B33-D8B7-4F41-A66F-B2D05F888E9B}" srcId="{7843660A-CCD5-4F39-B9C2-FFF60E570E39}" destId="{498DB928-F2BC-4F48-8C42-17CE38E8014C}" srcOrd="6" destOrd="0" parTransId="{4026EC83-FF87-4173-846B-CD4C6874610A}" sibTransId="{ED1481BF-2130-4C8E-AEF4-4BF38216A0E3}"/>
    <dgm:cxn modelId="{8BCA28F7-DD11-481A-9DA6-E797326CB690}" srcId="{F163ED62-3F0B-4884-BF00-44DA83B429BA}" destId="{7843660A-CCD5-4F39-B9C2-FFF60E570E39}" srcOrd="0" destOrd="0" parTransId="{78771C7B-6086-4019-B4AB-3F2785257393}" sibTransId="{FAB65897-6732-4177-8C94-214EC4A3A075}"/>
    <dgm:cxn modelId="{24B0B167-1F65-4A36-9982-B1937216FEE9}" srcId="{7843660A-CCD5-4F39-B9C2-FFF60E570E39}" destId="{0B2229D8-E3E2-48BD-A2BC-F2C4FEC95FC7}" srcOrd="4" destOrd="0" parTransId="{2C550B10-E3EB-4215-B28B-04586D2EC217}" sibTransId="{D4CD82DF-83E4-4686-834A-2D290DED6887}"/>
    <dgm:cxn modelId="{D9985C14-B57C-4C25-9769-40294491AD52}" type="presOf" srcId="{F163ED62-3F0B-4884-BF00-44DA83B429BA}" destId="{23A681F3-BC8A-4085-A557-B0930AE8E2BF}" srcOrd="0" destOrd="0" presId="urn:microsoft.com/office/officeart/2005/8/layout/hList1"/>
    <dgm:cxn modelId="{79062B7E-E858-4BA8-83AD-A54FFDFC3230}" type="presOf" srcId="{0B2229D8-E3E2-48BD-A2BC-F2C4FEC95FC7}" destId="{19823BD9-7B18-49EC-8341-C63754B03EFB}" srcOrd="0" destOrd="4" presId="urn:microsoft.com/office/officeart/2005/8/layout/hList1"/>
    <dgm:cxn modelId="{1641F7F0-2E1B-4807-A109-07F6492E5526}" type="presParOf" srcId="{23A681F3-BC8A-4085-A557-B0930AE8E2BF}" destId="{2AAD8806-904C-48D2-A624-922F8598FA07}" srcOrd="0" destOrd="0" presId="urn:microsoft.com/office/officeart/2005/8/layout/hList1"/>
    <dgm:cxn modelId="{3FC97A51-7C73-47B4-9CF1-30F71B5B2F9F}" type="presParOf" srcId="{2AAD8806-904C-48D2-A624-922F8598FA07}" destId="{0B156A63-D7AC-4AB6-B4CF-15300315FEDF}" srcOrd="0" destOrd="0" presId="urn:microsoft.com/office/officeart/2005/8/layout/hList1"/>
    <dgm:cxn modelId="{A21ECAAF-D386-4D5D-9EC6-95AF45D6700B}" type="presParOf" srcId="{2AAD8806-904C-48D2-A624-922F8598FA07}" destId="{19823BD9-7B18-49EC-8341-C63754B03E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4A39E1-0075-4827-9AEF-385F6565FE4E}" type="doc">
      <dgm:prSet loTypeId="urn:microsoft.com/office/officeart/2005/8/layout/process2" loCatId="process" qsTypeId="urn:microsoft.com/office/officeart/2005/8/quickstyle/3d6" qsCatId="3D" csTypeId="urn:microsoft.com/office/officeart/2005/8/colors/colorful1" csCatId="colorful" phldr="1"/>
      <dgm:spPr/>
    </dgm:pt>
    <dgm:pt modelId="{BB6BEEAC-6C0A-496D-8A39-1FF19D11A514}">
      <dgm:prSet custT="1"/>
      <dgm:spPr>
        <a:solidFill>
          <a:schemeClr val="accent6">
            <a:lumMod val="50000"/>
            <a:alpha val="69000"/>
          </a:schemeClr>
        </a:solidFill>
      </dgm:spPr>
      <dgm:t>
        <a:bodyPr anchor="t"/>
        <a:lstStyle/>
        <a:p>
          <a:pPr algn="l"/>
          <a:r>
            <a:rPr lang="en-US" sz="2000" b="1" smtClean="0">
              <a:solidFill>
                <a:schemeClr val="tx1"/>
              </a:solidFill>
            </a:rPr>
            <a:t>Many innovation projects bring a change  to the way work is done on organization  level. Success of those changes will be more dependent on how individuals in the organization embrace the change.</a:t>
          </a:r>
          <a:endParaRPr lang="en-US" sz="2000" b="1" dirty="0">
            <a:solidFill>
              <a:schemeClr val="tx1"/>
            </a:solidFill>
          </a:endParaRPr>
        </a:p>
      </dgm:t>
    </dgm:pt>
    <dgm:pt modelId="{30059C9B-408E-4643-982F-02D05EE80790}" type="parTrans" cxnId="{6D9CD234-7CD9-4A0D-923B-961655057E8B}">
      <dgm:prSet/>
      <dgm:spPr/>
      <dgm:t>
        <a:bodyPr/>
        <a:lstStyle/>
        <a:p>
          <a:endParaRPr lang="en-US" sz="2400" b="1">
            <a:solidFill>
              <a:schemeClr val="tx1"/>
            </a:solidFill>
          </a:endParaRPr>
        </a:p>
      </dgm:t>
    </dgm:pt>
    <dgm:pt modelId="{3E22B8D3-84FC-44A6-963E-5372EA16AF2F}" type="sibTrans" cxnId="{6D9CD234-7CD9-4A0D-923B-961655057E8B}">
      <dgm:prSet custT="1"/>
      <dgm:spPr/>
      <dgm:t>
        <a:bodyPr/>
        <a:lstStyle/>
        <a:p>
          <a:endParaRPr lang="en-US" sz="2400" b="1">
            <a:solidFill>
              <a:schemeClr val="tx1"/>
            </a:solidFill>
          </a:endParaRPr>
        </a:p>
      </dgm:t>
    </dgm:pt>
    <dgm:pt modelId="{1EF1694F-A9DC-4CF2-90B8-ED16B27FF0F1}">
      <dgm:prSet custT="1"/>
      <dgm:spPr>
        <a:solidFill>
          <a:srgbClr val="146664"/>
        </a:solidFill>
      </dgm:spPr>
      <dgm:t>
        <a:bodyPr/>
        <a:lstStyle/>
        <a:p>
          <a:r>
            <a:rPr lang="en-US" sz="2400" b="1" smtClean="0"/>
            <a:t>Individuals need to accept and support  the change otherwise project’s success is at real risk    </a:t>
          </a:r>
          <a:endParaRPr lang="en-US" sz="2400" b="1"/>
        </a:p>
      </dgm:t>
    </dgm:pt>
    <dgm:pt modelId="{666045CF-0479-4252-9F46-28825AD55330}" type="parTrans" cxnId="{8E021B21-0B9C-4AFE-9022-A2E39DCE6770}">
      <dgm:prSet/>
      <dgm:spPr/>
      <dgm:t>
        <a:bodyPr/>
        <a:lstStyle/>
        <a:p>
          <a:endParaRPr lang="en-US" sz="2400" b="1">
            <a:solidFill>
              <a:schemeClr val="tx1"/>
            </a:solidFill>
          </a:endParaRPr>
        </a:p>
      </dgm:t>
    </dgm:pt>
    <dgm:pt modelId="{0024A9EB-0991-4ECF-8C13-D613280DCE71}" type="sibTrans" cxnId="{8E021B21-0B9C-4AFE-9022-A2E39DCE6770}">
      <dgm:prSet/>
      <dgm:spPr/>
      <dgm:t>
        <a:bodyPr/>
        <a:lstStyle/>
        <a:p>
          <a:endParaRPr lang="en-US" sz="2400" b="1">
            <a:solidFill>
              <a:schemeClr val="tx1"/>
            </a:solidFill>
          </a:endParaRPr>
        </a:p>
      </dgm:t>
    </dgm:pt>
    <dgm:pt modelId="{FFD18803-97F3-490A-8E22-E1E4A6F96DC0}" type="pres">
      <dgm:prSet presAssocID="{CE4A39E1-0075-4827-9AEF-385F6565FE4E}" presName="linearFlow" presStyleCnt="0">
        <dgm:presLayoutVars>
          <dgm:resizeHandles val="exact"/>
        </dgm:presLayoutVars>
      </dgm:prSet>
      <dgm:spPr/>
    </dgm:pt>
    <dgm:pt modelId="{CE46948F-2234-44AA-A5A9-B01625F661A5}" type="pres">
      <dgm:prSet presAssocID="{BB6BEEAC-6C0A-496D-8A39-1FF19D11A514}" presName="node" presStyleLbl="node1" presStyleIdx="0" presStyleCnt="2" custScaleX="231257" custScaleY="44202" custLinFactNeighborY="20923">
        <dgm:presLayoutVars>
          <dgm:bulletEnabled val="1"/>
        </dgm:presLayoutVars>
      </dgm:prSet>
      <dgm:spPr/>
      <dgm:t>
        <a:bodyPr/>
        <a:lstStyle/>
        <a:p>
          <a:endParaRPr lang="en-US"/>
        </a:p>
      </dgm:t>
    </dgm:pt>
    <dgm:pt modelId="{5E5E19CF-D48D-44A9-936E-517B26C68C5D}" type="pres">
      <dgm:prSet presAssocID="{3E22B8D3-84FC-44A6-963E-5372EA16AF2F}" presName="sibTrans" presStyleLbl="sibTrans2D1" presStyleIdx="0" presStyleCnt="1" custScaleX="94345" custLinFactNeighborX="5044" custLinFactNeighborY="1596"/>
      <dgm:spPr/>
      <dgm:t>
        <a:bodyPr/>
        <a:lstStyle/>
        <a:p>
          <a:endParaRPr lang="en-US"/>
        </a:p>
      </dgm:t>
    </dgm:pt>
    <dgm:pt modelId="{DAA5ED5C-C95D-41E8-9A8A-5052E5C2CB9C}" type="pres">
      <dgm:prSet presAssocID="{3E22B8D3-84FC-44A6-963E-5372EA16AF2F}" presName="connectorText" presStyleLbl="sibTrans2D1" presStyleIdx="0" presStyleCnt="1"/>
      <dgm:spPr/>
      <dgm:t>
        <a:bodyPr/>
        <a:lstStyle/>
        <a:p>
          <a:endParaRPr lang="en-US"/>
        </a:p>
      </dgm:t>
    </dgm:pt>
    <dgm:pt modelId="{7D3066A2-7739-4B5C-A02F-E9638BBA3B48}" type="pres">
      <dgm:prSet presAssocID="{1EF1694F-A9DC-4CF2-90B8-ED16B27FF0F1}" presName="node" presStyleLbl="node1" presStyleIdx="1" presStyleCnt="2" custLinFactNeighborX="988" custLinFactNeighborY="8658">
        <dgm:presLayoutVars>
          <dgm:bulletEnabled val="1"/>
        </dgm:presLayoutVars>
      </dgm:prSet>
      <dgm:spPr/>
      <dgm:t>
        <a:bodyPr/>
        <a:lstStyle/>
        <a:p>
          <a:endParaRPr lang="en-US"/>
        </a:p>
      </dgm:t>
    </dgm:pt>
  </dgm:ptLst>
  <dgm:cxnLst>
    <dgm:cxn modelId="{B101E276-69B0-4A3B-8176-664714240743}" type="presOf" srcId="{3E22B8D3-84FC-44A6-963E-5372EA16AF2F}" destId="{5E5E19CF-D48D-44A9-936E-517B26C68C5D}" srcOrd="0" destOrd="0" presId="urn:microsoft.com/office/officeart/2005/8/layout/process2"/>
    <dgm:cxn modelId="{8E021B21-0B9C-4AFE-9022-A2E39DCE6770}" srcId="{CE4A39E1-0075-4827-9AEF-385F6565FE4E}" destId="{1EF1694F-A9DC-4CF2-90B8-ED16B27FF0F1}" srcOrd="1" destOrd="0" parTransId="{666045CF-0479-4252-9F46-28825AD55330}" sibTransId="{0024A9EB-0991-4ECF-8C13-D613280DCE71}"/>
    <dgm:cxn modelId="{7084DE9D-5ABE-40E1-8F4E-78329A8DBD2A}" type="presOf" srcId="{CE4A39E1-0075-4827-9AEF-385F6565FE4E}" destId="{FFD18803-97F3-490A-8E22-E1E4A6F96DC0}" srcOrd="0" destOrd="0" presId="urn:microsoft.com/office/officeart/2005/8/layout/process2"/>
    <dgm:cxn modelId="{6D9CD234-7CD9-4A0D-923B-961655057E8B}" srcId="{CE4A39E1-0075-4827-9AEF-385F6565FE4E}" destId="{BB6BEEAC-6C0A-496D-8A39-1FF19D11A514}" srcOrd="0" destOrd="0" parTransId="{30059C9B-408E-4643-982F-02D05EE80790}" sibTransId="{3E22B8D3-84FC-44A6-963E-5372EA16AF2F}"/>
    <dgm:cxn modelId="{0393B0CB-532A-40FD-96AC-3ABE11465042}" type="presOf" srcId="{1EF1694F-A9DC-4CF2-90B8-ED16B27FF0F1}" destId="{7D3066A2-7739-4B5C-A02F-E9638BBA3B48}" srcOrd="0" destOrd="0" presId="urn:microsoft.com/office/officeart/2005/8/layout/process2"/>
    <dgm:cxn modelId="{506E6E63-801B-459D-B000-F86D932AC891}" type="presOf" srcId="{BB6BEEAC-6C0A-496D-8A39-1FF19D11A514}" destId="{CE46948F-2234-44AA-A5A9-B01625F661A5}" srcOrd="0" destOrd="0" presId="urn:microsoft.com/office/officeart/2005/8/layout/process2"/>
    <dgm:cxn modelId="{DF9CB8EB-8244-48E4-8DDF-4CA28C18A884}" type="presOf" srcId="{3E22B8D3-84FC-44A6-963E-5372EA16AF2F}" destId="{DAA5ED5C-C95D-41E8-9A8A-5052E5C2CB9C}" srcOrd="1" destOrd="0" presId="urn:microsoft.com/office/officeart/2005/8/layout/process2"/>
    <dgm:cxn modelId="{BC59CA35-D4E8-4373-A4DA-88EAC57DCB42}" type="presParOf" srcId="{FFD18803-97F3-490A-8E22-E1E4A6F96DC0}" destId="{CE46948F-2234-44AA-A5A9-B01625F661A5}" srcOrd="0" destOrd="0" presId="urn:microsoft.com/office/officeart/2005/8/layout/process2"/>
    <dgm:cxn modelId="{28A9E96E-ACD6-435A-AF95-A32363220C1A}" type="presParOf" srcId="{FFD18803-97F3-490A-8E22-E1E4A6F96DC0}" destId="{5E5E19CF-D48D-44A9-936E-517B26C68C5D}" srcOrd="1" destOrd="0" presId="urn:microsoft.com/office/officeart/2005/8/layout/process2"/>
    <dgm:cxn modelId="{EEF8AF57-FA03-48EA-9B26-AC55AA3E3C66}" type="presParOf" srcId="{5E5E19CF-D48D-44A9-936E-517B26C68C5D}" destId="{DAA5ED5C-C95D-41E8-9A8A-5052E5C2CB9C}" srcOrd="0" destOrd="0" presId="urn:microsoft.com/office/officeart/2005/8/layout/process2"/>
    <dgm:cxn modelId="{F4EF0163-1929-48E1-84DE-B4C4F25287A2}" type="presParOf" srcId="{FFD18803-97F3-490A-8E22-E1E4A6F96DC0}" destId="{7D3066A2-7739-4B5C-A02F-E9638BBA3B48}"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D827DB-13CD-4034-8F30-7077214D5AB2}" type="doc">
      <dgm:prSet loTypeId="urn:microsoft.com/office/officeart/2005/8/layout/vList2" loCatId="list" qsTypeId="urn:microsoft.com/office/officeart/2005/8/quickstyle/3d6" qsCatId="3D" csTypeId="urn:microsoft.com/office/officeart/2005/8/colors/colorful1" csCatId="colorful" phldr="1"/>
      <dgm:spPr/>
      <dgm:t>
        <a:bodyPr/>
        <a:lstStyle/>
        <a:p>
          <a:endParaRPr lang="en-US"/>
        </a:p>
      </dgm:t>
    </dgm:pt>
    <dgm:pt modelId="{0BF549B6-D80C-4586-9450-BD0678F16FB7}">
      <dgm:prSet custT="1"/>
      <dgm:spPr>
        <a:solidFill>
          <a:schemeClr val="accent6">
            <a:lumMod val="50000"/>
            <a:alpha val="69000"/>
          </a:schemeClr>
        </a:solidFill>
      </dgm:spPr>
      <dgm:t>
        <a:bodyPr/>
        <a:lstStyle/>
        <a:p>
          <a:pPr rtl="0"/>
          <a:r>
            <a:rPr lang="en-US" sz="2400" b="1" i="0" smtClean="0">
              <a:solidFill>
                <a:schemeClr val="tx1"/>
              </a:solidFill>
            </a:rPr>
            <a:t>The process, tools and techniques to manage the people-side of change to achieve the required business results.</a:t>
          </a:r>
          <a:endParaRPr lang="en-US" sz="2400" i="0">
            <a:solidFill>
              <a:schemeClr val="tx1"/>
            </a:solidFill>
          </a:endParaRPr>
        </a:p>
      </dgm:t>
    </dgm:pt>
    <dgm:pt modelId="{D022A4D8-5553-4241-AB71-C340F7B73468}" type="parTrans" cxnId="{987DF2A0-F865-4EBC-8BF6-20C4E6054116}">
      <dgm:prSet/>
      <dgm:spPr/>
      <dgm:t>
        <a:bodyPr/>
        <a:lstStyle/>
        <a:p>
          <a:endParaRPr lang="en-US"/>
        </a:p>
      </dgm:t>
    </dgm:pt>
    <dgm:pt modelId="{73A987C1-EBFB-4D29-AB09-BE472BAFC4D4}" type="sibTrans" cxnId="{987DF2A0-F865-4EBC-8BF6-20C4E6054116}">
      <dgm:prSet/>
      <dgm:spPr/>
      <dgm:t>
        <a:bodyPr/>
        <a:lstStyle/>
        <a:p>
          <a:endParaRPr lang="en-US"/>
        </a:p>
      </dgm:t>
    </dgm:pt>
    <dgm:pt modelId="{EB9EBDB9-B175-44DC-B35B-A6D1DD161D9F}" type="pres">
      <dgm:prSet presAssocID="{49D827DB-13CD-4034-8F30-7077214D5AB2}" presName="linear" presStyleCnt="0">
        <dgm:presLayoutVars>
          <dgm:animLvl val="lvl"/>
          <dgm:resizeHandles val="exact"/>
        </dgm:presLayoutVars>
      </dgm:prSet>
      <dgm:spPr/>
      <dgm:t>
        <a:bodyPr/>
        <a:lstStyle/>
        <a:p>
          <a:pPr rtl="1"/>
          <a:endParaRPr lang="ar-AE"/>
        </a:p>
      </dgm:t>
    </dgm:pt>
    <dgm:pt modelId="{AC9CFE91-96AB-42FD-B955-0552D5B03030}" type="pres">
      <dgm:prSet presAssocID="{0BF549B6-D80C-4586-9450-BD0678F16FB7}" presName="parentText" presStyleLbl="node1" presStyleIdx="0" presStyleCnt="1" custLinFactNeighborY="-47644">
        <dgm:presLayoutVars>
          <dgm:chMax val="0"/>
          <dgm:bulletEnabled val="1"/>
        </dgm:presLayoutVars>
      </dgm:prSet>
      <dgm:spPr/>
      <dgm:t>
        <a:bodyPr/>
        <a:lstStyle/>
        <a:p>
          <a:pPr rtl="1"/>
          <a:endParaRPr lang="ar-AE"/>
        </a:p>
      </dgm:t>
    </dgm:pt>
  </dgm:ptLst>
  <dgm:cxnLst>
    <dgm:cxn modelId="{987DF2A0-F865-4EBC-8BF6-20C4E6054116}" srcId="{49D827DB-13CD-4034-8F30-7077214D5AB2}" destId="{0BF549B6-D80C-4586-9450-BD0678F16FB7}" srcOrd="0" destOrd="0" parTransId="{D022A4D8-5553-4241-AB71-C340F7B73468}" sibTransId="{73A987C1-EBFB-4D29-AB09-BE472BAFC4D4}"/>
    <dgm:cxn modelId="{BA5E0FFB-8FB3-4636-A9F1-A3CC96F1763A}" type="presOf" srcId="{0BF549B6-D80C-4586-9450-BD0678F16FB7}" destId="{AC9CFE91-96AB-42FD-B955-0552D5B03030}" srcOrd="0" destOrd="0" presId="urn:microsoft.com/office/officeart/2005/8/layout/vList2"/>
    <dgm:cxn modelId="{B937B97E-1CFA-42A6-AE30-0B439A585E3B}" type="presOf" srcId="{49D827DB-13CD-4034-8F30-7077214D5AB2}" destId="{EB9EBDB9-B175-44DC-B35B-A6D1DD161D9F}" srcOrd="0" destOrd="0" presId="urn:microsoft.com/office/officeart/2005/8/layout/vList2"/>
    <dgm:cxn modelId="{4EEAE200-2350-4D48-81B6-07045421EAE7}" type="presParOf" srcId="{EB9EBDB9-B175-44DC-B35B-A6D1DD161D9F}" destId="{AC9CFE91-96AB-42FD-B955-0552D5B0303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3E564F-AE71-4E41-822D-ABF872C80E1B}" type="doc">
      <dgm:prSet loTypeId="urn:microsoft.com/office/officeart/2005/8/layout/vList2" loCatId="list" qsTypeId="urn:microsoft.com/office/officeart/2005/8/quickstyle/3d6" qsCatId="3D" csTypeId="urn:microsoft.com/office/officeart/2005/8/colors/accent1_2" csCatId="accent1" phldr="1"/>
      <dgm:spPr/>
      <dgm:t>
        <a:bodyPr/>
        <a:lstStyle/>
        <a:p>
          <a:endParaRPr lang="en-US"/>
        </a:p>
      </dgm:t>
    </dgm:pt>
    <dgm:pt modelId="{B32D83B6-F0F0-43B7-9D2D-F68E9775B5BE}">
      <dgm:prSet custT="1"/>
      <dgm:spPr>
        <a:solidFill>
          <a:schemeClr val="accent6">
            <a:lumMod val="50000"/>
            <a:alpha val="69000"/>
          </a:schemeClr>
        </a:solidFill>
      </dgm:spPr>
      <dgm:t>
        <a:bodyPr/>
        <a:lstStyle/>
        <a:p>
          <a:pPr rtl="0"/>
          <a:r>
            <a:rPr lang="en-US" sz="2400" b="1" dirty="0" smtClean="0">
              <a:solidFill>
                <a:schemeClr val="tx1"/>
              </a:solidFill>
            </a:rPr>
            <a:t>Change Management is a structured approach to transitioning individuals, teams and organizations from a current state to a desired future state</a:t>
          </a:r>
          <a:endParaRPr lang="en-US" sz="2400" b="1" dirty="0">
            <a:solidFill>
              <a:schemeClr val="tx1"/>
            </a:solidFill>
          </a:endParaRPr>
        </a:p>
      </dgm:t>
    </dgm:pt>
    <dgm:pt modelId="{2BE44D9C-6691-4513-9B14-51574C1F016E}" type="parTrans" cxnId="{5E37D0C9-CE29-455A-B0F3-4E47ECCC0A44}">
      <dgm:prSet/>
      <dgm:spPr/>
      <dgm:t>
        <a:bodyPr/>
        <a:lstStyle/>
        <a:p>
          <a:endParaRPr lang="en-US"/>
        </a:p>
      </dgm:t>
    </dgm:pt>
    <dgm:pt modelId="{47E39142-3B4E-4547-9760-4CE3C8633718}" type="sibTrans" cxnId="{5E37D0C9-CE29-455A-B0F3-4E47ECCC0A44}">
      <dgm:prSet/>
      <dgm:spPr/>
      <dgm:t>
        <a:bodyPr/>
        <a:lstStyle/>
        <a:p>
          <a:endParaRPr lang="en-US"/>
        </a:p>
      </dgm:t>
    </dgm:pt>
    <dgm:pt modelId="{AAD58E84-2F36-41F0-A528-81C11E1E7CF6}" type="pres">
      <dgm:prSet presAssocID="{993E564F-AE71-4E41-822D-ABF872C80E1B}" presName="linear" presStyleCnt="0">
        <dgm:presLayoutVars>
          <dgm:animLvl val="lvl"/>
          <dgm:resizeHandles val="exact"/>
        </dgm:presLayoutVars>
      </dgm:prSet>
      <dgm:spPr/>
      <dgm:t>
        <a:bodyPr/>
        <a:lstStyle/>
        <a:p>
          <a:pPr rtl="1"/>
          <a:endParaRPr lang="ar-AE"/>
        </a:p>
      </dgm:t>
    </dgm:pt>
    <dgm:pt modelId="{7EEE4675-62AD-4F7E-B6D3-FB9824114249}" type="pres">
      <dgm:prSet presAssocID="{B32D83B6-F0F0-43B7-9D2D-F68E9775B5BE}" presName="parentText" presStyleLbl="node1" presStyleIdx="0" presStyleCnt="1">
        <dgm:presLayoutVars>
          <dgm:chMax val="0"/>
          <dgm:bulletEnabled val="1"/>
        </dgm:presLayoutVars>
      </dgm:prSet>
      <dgm:spPr/>
      <dgm:t>
        <a:bodyPr/>
        <a:lstStyle/>
        <a:p>
          <a:pPr rtl="1"/>
          <a:endParaRPr lang="ar-AE"/>
        </a:p>
      </dgm:t>
    </dgm:pt>
  </dgm:ptLst>
  <dgm:cxnLst>
    <dgm:cxn modelId="{E43472CB-C118-4A47-8066-6B6C2A3ADDE8}" type="presOf" srcId="{993E564F-AE71-4E41-822D-ABF872C80E1B}" destId="{AAD58E84-2F36-41F0-A528-81C11E1E7CF6}" srcOrd="0" destOrd="0" presId="urn:microsoft.com/office/officeart/2005/8/layout/vList2"/>
    <dgm:cxn modelId="{5E37D0C9-CE29-455A-B0F3-4E47ECCC0A44}" srcId="{993E564F-AE71-4E41-822D-ABF872C80E1B}" destId="{B32D83B6-F0F0-43B7-9D2D-F68E9775B5BE}" srcOrd="0" destOrd="0" parTransId="{2BE44D9C-6691-4513-9B14-51574C1F016E}" sibTransId="{47E39142-3B4E-4547-9760-4CE3C8633718}"/>
    <dgm:cxn modelId="{90B048AD-C61F-4A0B-B1CF-D44E1DBC7279}" type="presOf" srcId="{B32D83B6-F0F0-43B7-9D2D-F68E9775B5BE}" destId="{7EEE4675-62AD-4F7E-B6D3-FB9824114249}" srcOrd="0" destOrd="0" presId="urn:microsoft.com/office/officeart/2005/8/layout/vList2"/>
    <dgm:cxn modelId="{2BAB936E-FAE8-4BAC-8C3C-44AB59370633}" type="presParOf" srcId="{AAD58E84-2F36-41F0-A528-81C11E1E7CF6}" destId="{7EEE4675-62AD-4F7E-B6D3-FB9824114249}" srcOrd="0" destOrd="0" presId="urn:microsoft.com/office/officeart/2005/8/layout/v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AB027B-9E5E-40B8-A3E1-767EDC34C7AB}" type="doc">
      <dgm:prSet loTypeId="urn:microsoft.com/office/officeart/2005/8/layout/rings+Icon" loCatId="relationship" qsTypeId="urn:microsoft.com/office/officeart/2005/8/quickstyle/3d4" qsCatId="3D" csTypeId="urn:microsoft.com/office/officeart/2005/8/colors/accent1_5" csCatId="accent1" phldr="1"/>
      <dgm:spPr/>
      <dgm:t>
        <a:bodyPr/>
        <a:lstStyle/>
        <a:p>
          <a:endParaRPr lang="en-US"/>
        </a:p>
      </dgm:t>
    </dgm:pt>
    <dgm:pt modelId="{CD2410BC-431E-49EC-B2DA-BA6984D17B96}">
      <dgm:prSet custT="1"/>
      <dgm:spPr/>
      <dgm:t>
        <a:bodyPr/>
        <a:lstStyle/>
        <a:p>
          <a:pPr algn="l" rtl="0"/>
          <a:r>
            <a:rPr lang="en-US" sz="2000" b="1" smtClean="0"/>
            <a:t>Increase probability of project success</a:t>
          </a:r>
          <a:endParaRPr lang="en-US" sz="2000" b="1" dirty="0"/>
        </a:p>
      </dgm:t>
    </dgm:pt>
    <dgm:pt modelId="{18E058B2-5660-4FEE-B7A7-68ED3F547051}" type="parTrans" cxnId="{88962D9A-AF0B-401E-B85F-FFD3EE0E5576}">
      <dgm:prSet/>
      <dgm:spPr/>
      <dgm:t>
        <a:bodyPr/>
        <a:lstStyle/>
        <a:p>
          <a:endParaRPr lang="en-US" sz="2800" b="1">
            <a:solidFill>
              <a:schemeClr val="tx1"/>
            </a:solidFill>
          </a:endParaRPr>
        </a:p>
      </dgm:t>
    </dgm:pt>
    <dgm:pt modelId="{33C74DA2-6137-4854-AB7B-73529FF8937F}" type="sibTrans" cxnId="{88962D9A-AF0B-401E-B85F-FFD3EE0E5576}">
      <dgm:prSet/>
      <dgm:spPr/>
      <dgm:t>
        <a:bodyPr/>
        <a:lstStyle/>
        <a:p>
          <a:endParaRPr lang="en-US" sz="2800" b="1">
            <a:solidFill>
              <a:schemeClr val="tx1"/>
            </a:solidFill>
          </a:endParaRPr>
        </a:p>
      </dgm:t>
    </dgm:pt>
    <dgm:pt modelId="{E440F5CE-CE4C-4EBD-ABC9-840047762622}">
      <dgm:prSet custT="1"/>
      <dgm:spPr/>
      <dgm:t>
        <a:bodyPr/>
        <a:lstStyle/>
        <a:p>
          <a:pPr algn="l" rtl="0"/>
          <a:r>
            <a:rPr lang="en-US" sz="2000" b="1" smtClean="0"/>
            <a:t>Manage employee resistance to change</a:t>
          </a:r>
          <a:endParaRPr lang="en-US" sz="2000" b="1" dirty="0"/>
        </a:p>
      </dgm:t>
    </dgm:pt>
    <dgm:pt modelId="{574EAAC6-FEFF-481B-8343-9C779140F769}" type="parTrans" cxnId="{05C515EB-D640-4ED5-9CCE-1586A99FE5DD}">
      <dgm:prSet/>
      <dgm:spPr/>
      <dgm:t>
        <a:bodyPr/>
        <a:lstStyle/>
        <a:p>
          <a:endParaRPr lang="en-US" sz="2800" b="1">
            <a:solidFill>
              <a:schemeClr val="tx1"/>
            </a:solidFill>
          </a:endParaRPr>
        </a:p>
      </dgm:t>
    </dgm:pt>
    <dgm:pt modelId="{B86DE09D-E9C9-4EA3-84AD-484FC44E625F}" type="sibTrans" cxnId="{05C515EB-D640-4ED5-9CCE-1586A99FE5DD}">
      <dgm:prSet/>
      <dgm:spPr/>
      <dgm:t>
        <a:bodyPr/>
        <a:lstStyle/>
        <a:p>
          <a:endParaRPr lang="en-US" sz="2800" b="1">
            <a:solidFill>
              <a:schemeClr val="tx1"/>
            </a:solidFill>
          </a:endParaRPr>
        </a:p>
      </dgm:t>
    </dgm:pt>
    <dgm:pt modelId="{590BB10D-91CE-4D77-8FC3-98A0F3B2B8DF}">
      <dgm:prSet custT="1"/>
      <dgm:spPr/>
      <dgm:t>
        <a:bodyPr/>
        <a:lstStyle/>
        <a:p>
          <a:pPr algn="l" rtl="0"/>
          <a:r>
            <a:rPr lang="en-US" sz="2000" b="1" dirty="0" smtClean="0"/>
            <a:t>Build change competency into the organization</a:t>
          </a:r>
          <a:endParaRPr lang="en-US" sz="2000" b="1" dirty="0"/>
        </a:p>
      </dgm:t>
    </dgm:pt>
    <dgm:pt modelId="{A031E770-53F3-4DFE-A20F-2ED4CACA1A1C}" type="parTrans" cxnId="{AA62EC42-47AD-4BD8-880E-FB4BF6A9E301}">
      <dgm:prSet/>
      <dgm:spPr/>
      <dgm:t>
        <a:bodyPr/>
        <a:lstStyle/>
        <a:p>
          <a:endParaRPr lang="en-US" sz="2800" b="1">
            <a:solidFill>
              <a:schemeClr val="tx1"/>
            </a:solidFill>
          </a:endParaRPr>
        </a:p>
      </dgm:t>
    </dgm:pt>
    <dgm:pt modelId="{9D467B2C-FDFB-4EFE-8057-83FCC77898D5}" type="sibTrans" cxnId="{AA62EC42-47AD-4BD8-880E-FB4BF6A9E301}">
      <dgm:prSet/>
      <dgm:spPr/>
      <dgm:t>
        <a:bodyPr/>
        <a:lstStyle/>
        <a:p>
          <a:endParaRPr lang="en-US" sz="2800" b="1">
            <a:solidFill>
              <a:schemeClr val="tx1"/>
            </a:solidFill>
          </a:endParaRPr>
        </a:p>
      </dgm:t>
    </dgm:pt>
    <dgm:pt modelId="{753FFA78-4E3A-4B59-B308-1D8D186071CF}">
      <dgm:prSet custT="1"/>
      <dgm:spPr/>
      <dgm:t>
        <a:bodyPr/>
        <a:lstStyle/>
        <a:p>
          <a:pPr algn="l"/>
          <a:r>
            <a:rPr lang="en-US" sz="2000" b="1" dirty="0" smtClean="0"/>
            <a:t>Organizations understand,, accept,  and support needed business changes</a:t>
          </a:r>
          <a:endParaRPr lang="en-US" sz="2000" b="1" dirty="0"/>
        </a:p>
      </dgm:t>
    </dgm:pt>
    <dgm:pt modelId="{5DC50D7B-21C9-482B-B918-C58703A5894D}" type="parTrans" cxnId="{0B7244BE-7DFD-4A3F-B036-3C7F81CF3F1E}">
      <dgm:prSet/>
      <dgm:spPr/>
      <dgm:t>
        <a:bodyPr/>
        <a:lstStyle/>
        <a:p>
          <a:endParaRPr lang="en-US" sz="2000" b="1">
            <a:solidFill>
              <a:schemeClr val="tx1"/>
            </a:solidFill>
          </a:endParaRPr>
        </a:p>
      </dgm:t>
    </dgm:pt>
    <dgm:pt modelId="{3C6A7E54-AD6C-422D-BB5F-1E514AF7C2EF}" type="sibTrans" cxnId="{0B7244BE-7DFD-4A3F-B036-3C7F81CF3F1E}">
      <dgm:prSet/>
      <dgm:spPr/>
      <dgm:t>
        <a:bodyPr/>
        <a:lstStyle/>
        <a:p>
          <a:endParaRPr lang="en-US" sz="2000" b="1">
            <a:solidFill>
              <a:schemeClr val="tx1"/>
            </a:solidFill>
          </a:endParaRPr>
        </a:p>
      </dgm:t>
    </dgm:pt>
    <dgm:pt modelId="{F449D2E4-194E-4110-9E10-12ED01566BB2}" type="pres">
      <dgm:prSet presAssocID="{13AB027B-9E5E-40B8-A3E1-767EDC34C7AB}" presName="Name0" presStyleCnt="0">
        <dgm:presLayoutVars>
          <dgm:chMax val="7"/>
          <dgm:dir/>
          <dgm:resizeHandles val="exact"/>
        </dgm:presLayoutVars>
      </dgm:prSet>
      <dgm:spPr/>
      <dgm:t>
        <a:bodyPr/>
        <a:lstStyle/>
        <a:p>
          <a:pPr rtl="1"/>
          <a:endParaRPr lang="ar-AE"/>
        </a:p>
      </dgm:t>
    </dgm:pt>
    <dgm:pt modelId="{66D22F67-31DD-4657-BD08-9C99F78A57F0}" type="pres">
      <dgm:prSet presAssocID="{13AB027B-9E5E-40B8-A3E1-767EDC34C7AB}" presName="ellipse1" presStyleLbl="vennNode1" presStyleIdx="0" presStyleCnt="4">
        <dgm:presLayoutVars>
          <dgm:bulletEnabled val="1"/>
        </dgm:presLayoutVars>
      </dgm:prSet>
      <dgm:spPr/>
      <dgm:t>
        <a:bodyPr/>
        <a:lstStyle/>
        <a:p>
          <a:pPr rtl="1"/>
          <a:endParaRPr lang="ar-AE"/>
        </a:p>
      </dgm:t>
    </dgm:pt>
    <dgm:pt modelId="{C1DF0CE2-E840-411D-81C5-24ABBA4A73DE}" type="pres">
      <dgm:prSet presAssocID="{13AB027B-9E5E-40B8-A3E1-767EDC34C7AB}" presName="ellipse2" presStyleLbl="vennNode1" presStyleIdx="1" presStyleCnt="4">
        <dgm:presLayoutVars>
          <dgm:bulletEnabled val="1"/>
        </dgm:presLayoutVars>
      </dgm:prSet>
      <dgm:spPr/>
      <dgm:t>
        <a:bodyPr/>
        <a:lstStyle/>
        <a:p>
          <a:pPr rtl="1"/>
          <a:endParaRPr lang="ar-AE"/>
        </a:p>
      </dgm:t>
    </dgm:pt>
    <dgm:pt modelId="{897DB945-3915-455F-9379-26E5A35778F7}" type="pres">
      <dgm:prSet presAssocID="{13AB027B-9E5E-40B8-A3E1-767EDC34C7AB}" presName="ellipse3" presStyleLbl="vennNode1" presStyleIdx="2" presStyleCnt="4" custScaleX="107858">
        <dgm:presLayoutVars>
          <dgm:bulletEnabled val="1"/>
        </dgm:presLayoutVars>
      </dgm:prSet>
      <dgm:spPr/>
      <dgm:t>
        <a:bodyPr/>
        <a:lstStyle/>
        <a:p>
          <a:pPr rtl="1"/>
          <a:endParaRPr lang="ar-AE"/>
        </a:p>
      </dgm:t>
    </dgm:pt>
    <dgm:pt modelId="{70036A16-B6FF-4A0F-ADAD-DED54E2D4E4B}" type="pres">
      <dgm:prSet presAssocID="{13AB027B-9E5E-40B8-A3E1-767EDC34C7AB}" presName="ellipse4" presStyleLbl="vennNode1" presStyleIdx="3" presStyleCnt="4">
        <dgm:presLayoutVars>
          <dgm:bulletEnabled val="1"/>
        </dgm:presLayoutVars>
      </dgm:prSet>
      <dgm:spPr/>
      <dgm:t>
        <a:bodyPr/>
        <a:lstStyle/>
        <a:p>
          <a:pPr rtl="1"/>
          <a:endParaRPr lang="ar-AE"/>
        </a:p>
      </dgm:t>
    </dgm:pt>
  </dgm:ptLst>
  <dgm:cxnLst>
    <dgm:cxn modelId="{5B9E146C-D792-44EB-8B13-6E0136016790}" type="presOf" srcId="{753FFA78-4E3A-4B59-B308-1D8D186071CF}" destId="{897DB945-3915-455F-9379-26E5A35778F7}" srcOrd="0" destOrd="0" presId="urn:microsoft.com/office/officeart/2005/8/layout/rings+Icon"/>
    <dgm:cxn modelId="{F5E1D3A6-CB26-445E-A73F-3EBBFD675806}" type="presOf" srcId="{E440F5CE-CE4C-4EBD-ABC9-840047762622}" destId="{C1DF0CE2-E840-411D-81C5-24ABBA4A73DE}" srcOrd="0" destOrd="0" presId="urn:microsoft.com/office/officeart/2005/8/layout/rings+Icon"/>
    <dgm:cxn modelId="{AA62EC42-47AD-4BD8-880E-FB4BF6A9E301}" srcId="{13AB027B-9E5E-40B8-A3E1-767EDC34C7AB}" destId="{590BB10D-91CE-4D77-8FC3-98A0F3B2B8DF}" srcOrd="3" destOrd="0" parTransId="{A031E770-53F3-4DFE-A20F-2ED4CACA1A1C}" sibTransId="{9D467B2C-FDFB-4EFE-8057-83FCC77898D5}"/>
    <dgm:cxn modelId="{C586693F-AE92-4B5B-8EFE-6DC0665370EA}" type="presOf" srcId="{13AB027B-9E5E-40B8-A3E1-767EDC34C7AB}" destId="{F449D2E4-194E-4110-9E10-12ED01566BB2}" srcOrd="0" destOrd="0" presId="urn:microsoft.com/office/officeart/2005/8/layout/rings+Icon"/>
    <dgm:cxn modelId="{88962D9A-AF0B-401E-B85F-FFD3EE0E5576}" srcId="{13AB027B-9E5E-40B8-A3E1-767EDC34C7AB}" destId="{CD2410BC-431E-49EC-B2DA-BA6984D17B96}" srcOrd="0" destOrd="0" parTransId="{18E058B2-5660-4FEE-B7A7-68ED3F547051}" sibTransId="{33C74DA2-6137-4854-AB7B-73529FF8937F}"/>
    <dgm:cxn modelId="{0B7244BE-7DFD-4A3F-B036-3C7F81CF3F1E}" srcId="{13AB027B-9E5E-40B8-A3E1-767EDC34C7AB}" destId="{753FFA78-4E3A-4B59-B308-1D8D186071CF}" srcOrd="2" destOrd="0" parTransId="{5DC50D7B-21C9-482B-B918-C58703A5894D}" sibTransId="{3C6A7E54-AD6C-422D-BB5F-1E514AF7C2EF}"/>
    <dgm:cxn modelId="{9258DCCF-0E2B-4402-92F9-0E5A7E9F0800}" type="presOf" srcId="{CD2410BC-431E-49EC-B2DA-BA6984D17B96}" destId="{66D22F67-31DD-4657-BD08-9C99F78A57F0}" srcOrd="0" destOrd="0" presId="urn:microsoft.com/office/officeart/2005/8/layout/rings+Icon"/>
    <dgm:cxn modelId="{05C515EB-D640-4ED5-9CCE-1586A99FE5DD}" srcId="{13AB027B-9E5E-40B8-A3E1-767EDC34C7AB}" destId="{E440F5CE-CE4C-4EBD-ABC9-840047762622}" srcOrd="1" destOrd="0" parTransId="{574EAAC6-FEFF-481B-8343-9C779140F769}" sibTransId="{B86DE09D-E9C9-4EA3-84AD-484FC44E625F}"/>
    <dgm:cxn modelId="{57FFD362-8E19-4266-8279-97464692B94D}" type="presOf" srcId="{590BB10D-91CE-4D77-8FC3-98A0F3B2B8DF}" destId="{70036A16-B6FF-4A0F-ADAD-DED54E2D4E4B}" srcOrd="0" destOrd="0" presId="urn:microsoft.com/office/officeart/2005/8/layout/rings+Icon"/>
    <dgm:cxn modelId="{7F3C9D7C-61C9-4ED9-8764-C0313BDFE6D8}" type="presParOf" srcId="{F449D2E4-194E-4110-9E10-12ED01566BB2}" destId="{66D22F67-31DD-4657-BD08-9C99F78A57F0}" srcOrd="0" destOrd="0" presId="urn:microsoft.com/office/officeart/2005/8/layout/rings+Icon"/>
    <dgm:cxn modelId="{641DC0BA-4C85-4F6A-819B-945EFA3C15A6}" type="presParOf" srcId="{F449D2E4-194E-4110-9E10-12ED01566BB2}" destId="{C1DF0CE2-E840-411D-81C5-24ABBA4A73DE}" srcOrd="1" destOrd="0" presId="urn:microsoft.com/office/officeart/2005/8/layout/rings+Icon"/>
    <dgm:cxn modelId="{BCDF879B-0995-4F1D-9C35-9D12D4F676BE}" type="presParOf" srcId="{F449D2E4-194E-4110-9E10-12ED01566BB2}" destId="{897DB945-3915-455F-9379-26E5A35778F7}" srcOrd="2" destOrd="0" presId="urn:microsoft.com/office/officeart/2005/8/layout/rings+Icon"/>
    <dgm:cxn modelId="{F4222AA7-09D0-4DD2-98D4-D6EAFFE731EC}" type="presParOf" srcId="{F449D2E4-194E-4110-9E10-12ED01566BB2}" destId="{70036A16-B6FF-4A0F-ADAD-DED54E2D4E4B}"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2E4B36-6681-4CE8-8EBC-F4E2BC22DDE6}" type="doc">
      <dgm:prSet loTypeId="urn:microsoft.com/office/officeart/2005/8/layout/vList2" loCatId="list" qsTypeId="urn:microsoft.com/office/officeart/2005/8/quickstyle/3d1" qsCatId="3D" csTypeId="urn:microsoft.com/office/officeart/2005/8/colors/accent1_2" csCatId="accent1" phldr="1"/>
      <dgm:spPr/>
      <dgm:t>
        <a:bodyPr/>
        <a:lstStyle/>
        <a:p>
          <a:pPr rtl="1"/>
          <a:endParaRPr lang="ar-AE"/>
        </a:p>
      </dgm:t>
    </dgm:pt>
    <dgm:pt modelId="{63D21849-D8F4-461A-9B3F-C443B4EB4D7A}">
      <dgm:prSet custT="1"/>
      <dgm:spPr/>
      <dgm:t>
        <a:bodyPr/>
        <a:lstStyle/>
        <a:p>
          <a:pPr algn="ctr" rtl="0"/>
          <a:r>
            <a:rPr lang="en-US" sz="2400" b="1" smtClean="0"/>
            <a:t>Communication Plan</a:t>
          </a:r>
          <a:endParaRPr lang="ar-AE" sz="2400" b="1"/>
        </a:p>
      </dgm:t>
    </dgm:pt>
    <dgm:pt modelId="{5057547A-2146-4978-982C-2DE2A2323AF7}" type="parTrans" cxnId="{75126F56-B920-4257-9CF6-EB0A9E00E84B}">
      <dgm:prSet/>
      <dgm:spPr/>
      <dgm:t>
        <a:bodyPr/>
        <a:lstStyle/>
        <a:p>
          <a:pPr rtl="1"/>
          <a:endParaRPr lang="ar-AE" sz="3600" b="1"/>
        </a:p>
      </dgm:t>
    </dgm:pt>
    <dgm:pt modelId="{5F66D3F2-7BB5-45CB-82D3-8C338A395D56}" type="sibTrans" cxnId="{75126F56-B920-4257-9CF6-EB0A9E00E84B}">
      <dgm:prSet/>
      <dgm:spPr/>
      <dgm:t>
        <a:bodyPr/>
        <a:lstStyle/>
        <a:p>
          <a:pPr rtl="1"/>
          <a:endParaRPr lang="ar-AE" sz="3600" b="1"/>
        </a:p>
      </dgm:t>
    </dgm:pt>
    <dgm:pt modelId="{91CA5130-D295-41FC-B9A9-ABD3879BF047}">
      <dgm:prSet custT="1"/>
      <dgm:spPr/>
      <dgm:t>
        <a:bodyPr/>
        <a:lstStyle/>
        <a:p>
          <a:pPr algn="ctr" rtl="0"/>
          <a:r>
            <a:rPr lang="en-US" sz="2400" b="1" dirty="0" smtClean="0"/>
            <a:t>Sponsor Roadmap</a:t>
          </a:r>
          <a:endParaRPr lang="ar-AE" sz="2400" b="1" dirty="0"/>
        </a:p>
      </dgm:t>
    </dgm:pt>
    <dgm:pt modelId="{529C9C56-DC63-4DD4-AD13-C61DDAD38F35}" type="parTrans" cxnId="{DC400998-38E9-4B56-AFFF-D8621637BA2E}">
      <dgm:prSet/>
      <dgm:spPr/>
      <dgm:t>
        <a:bodyPr/>
        <a:lstStyle/>
        <a:p>
          <a:pPr rtl="1"/>
          <a:endParaRPr lang="ar-AE" sz="3600" b="1"/>
        </a:p>
      </dgm:t>
    </dgm:pt>
    <dgm:pt modelId="{DCF14F1B-FA69-4979-AB27-4B4680BEBE80}" type="sibTrans" cxnId="{DC400998-38E9-4B56-AFFF-D8621637BA2E}">
      <dgm:prSet/>
      <dgm:spPr/>
      <dgm:t>
        <a:bodyPr/>
        <a:lstStyle/>
        <a:p>
          <a:pPr rtl="1"/>
          <a:endParaRPr lang="ar-AE" sz="3600" b="1"/>
        </a:p>
      </dgm:t>
    </dgm:pt>
    <dgm:pt modelId="{8626B599-ADAD-457A-B240-2DC0531095C4}">
      <dgm:prSet custT="1"/>
      <dgm:spPr/>
      <dgm:t>
        <a:bodyPr/>
        <a:lstStyle/>
        <a:p>
          <a:pPr algn="ctr" rtl="0"/>
          <a:r>
            <a:rPr lang="en-US" sz="2400" b="1" smtClean="0"/>
            <a:t>Training Plan</a:t>
          </a:r>
          <a:endParaRPr lang="ar-AE" sz="2400" b="1"/>
        </a:p>
      </dgm:t>
    </dgm:pt>
    <dgm:pt modelId="{58079C9D-C3CF-4B13-BDC6-7878DA490D8D}" type="parTrans" cxnId="{B0CB4164-8E19-48B1-A03F-007BFA7CE0D1}">
      <dgm:prSet/>
      <dgm:spPr/>
      <dgm:t>
        <a:bodyPr/>
        <a:lstStyle/>
        <a:p>
          <a:pPr rtl="1"/>
          <a:endParaRPr lang="ar-AE" sz="3600" b="1"/>
        </a:p>
      </dgm:t>
    </dgm:pt>
    <dgm:pt modelId="{D4E15D6F-7397-4ED9-949D-F8476E0CCBDB}" type="sibTrans" cxnId="{B0CB4164-8E19-48B1-A03F-007BFA7CE0D1}">
      <dgm:prSet/>
      <dgm:spPr/>
      <dgm:t>
        <a:bodyPr/>
        <a:lstStyle/>
        <a:p>
          <a:pPr rtl="1"/>
          <a:endParaRPr lang="ar-AE" sz="3600" b="1"/>
        </a:p>
      </dgm:t>
    </dgm:pt>
    <dgm:pt modelId="{05AD3A1D-1A0D-491C-9E66-458D20CD9316}">
      <dgm:prSet custT="1"/>
      <dgm:spPr/>
      <dgm:t>
        <a:bodyPr/>
        <a:lstStyle/>
        <a:p>
          <a:pPr algn="ctr" rtl="0"/>
          <a:r>
            <a:rPr lang="en-GB" sz="2400" b="1" smtClean="0"/>
            <a:t>Resistance  Management </a:t>
          </a:r>
          <a:endParaRPr lang="ar-AE" sz="2400" b="1" smtClean="0"/>
        </a:p>
      </dgm:t>
    </dgm:pt>
    <dgm:pt modelId="{1D66C16A-2C76-4F53-8C81-F544E40CB320}" type="parTrans" cxnId="{E4F6D53F-9F4B-4EAC-ADF2-2F7DE508DE13}">
      <dgm:prSet/>
      <dgm:spPr/>
      <dgm:t>
        <a:bodyPr/>
        <a:lstStyle/>
        <a:p>
          <a:pPr rtl="1"/>
          <a:endParaRPr lang="ar-AE"/>
        </a:p>
      </dgm:t>
    </dgm:pt>
    <dgm:pt modelId="{9748EA79-BDF9-410C-A04F-D1BCE26483ED}" type="sibTrans" cxnId="{E4F6D53F-9F4B-4EAC-ADF2-2F7DE508DE13}">
      <dgm:prSet/>
      <dgm:spPr/>
      <dgm:t>
        <a:bodyPr/>
        <a:lstStyle/>
        <a:p>
          <a:pPr rtl="1"/>
          <a:endParaRPr lang="ar-AE"/>
        </a:p>
      </dgm:t>
    </dgm:pt>
    <dgm:pt modelId="{9882877C-D69F-4F20-9E72-193AA13D1331}">
      <dgm:prSet custT="1"/>
      <dgm:spPr/>
      <dgm:t>
        <a:bodyPr/>
        <a:lstStyle/>
        <a:p>
          <a:pPr algn="ctr" rtl="0"/>
          <a:r>
            <a:rPr lang="en-GB" sz="2400" b="1" dirty="0" smtClean="0"/>
            <a:t>Coaching</a:t>
          </a:r>
          <a:endParaRPr lang="ar-AE" sz="2400" b="1" dirty="0" smtClean="0"/>
        </a:p>
      </dgm:t>
    </dgm:pt>
    <dgm:pt modelId="{1D850A54-3E6A-4316-8044-43FD136EA6A9}" type="parTrans" cxnId="{487EA457-2B55-4949-ABBC-1A91787C6B5A}">
      <dgm:prSet/>
      <dgm:spPr/>
      <dgm:t>
        <a:bodyPr/>
        <a:lstStyle/>
        <a:p>
          <a:pPr rtl="1"/>
          <a:endParaRPr lang="ar-AE"/>
        </a:p>
      </dgm:t>
    </dgm:pt>
    <dgm:pt modelId="{5A5A0F8B-7974-4D33-8B4A-0D5E0B1A2E44}" type="sibTrans" cxnId="{487EA457-2B55-4949-ABBC-1A91787C6B5A}">
      <dgm:prSet/>
      <dgm:spPr/>
      <dgm:t>
        <a:bodyPr/>
        <a:lstStyle/>
        <a:p>
          <a:pPr rtl="1"/>
          <a:endParaRPr lang="ar-AE"/>
        </a:p>
      </dgm:t>
    </dgm:pt>
    <dgm:pt modelId="{D6D74396-A960-458C-8A3E-957B1A5AF862}" type="pres">
      <dgm:prSet presAssocID="{9A2E4B36-6681-4CE8-8EBC-F4E2BC22DDE6}" presName="linear" presStyleCnt="0">
        <dgm:presLayoutVars>
          <dgm:animLvl val="lvl"/>
          <dgm:resizeHandles val="exact"/>
        </dgm:presLayoutVars>
      </dgm:prSet>
      <dgm:spPr/>
      <dgm:t>
        <a:bodyPr/>
        <a:lstStyle/>
        <a:p>
          <a:endParaRPr lang="en-US"/>
        </a:p>
      </dgm:t>
    </dgm:pt>
    <dgm:pt modelId="{214A084D-05D9-4003-B0D7-6E11DF8099ED}" type="pres">
      <dgm:prSet presAssocID="{63D21849-D8F4-461A-9B3F-C443B4EB4D7A}" presName="parentText" presStyleLbl="node1" presStyleIdx="0" presStyleCnt="5">
        <dgm:presLayoutVars>
          <dgm:chMax val="0"/>
          <dgm:bulletEnabled val="1"/>
        </dgm:presLayoutVars>
      </dgm:prSet>
      <dgm:spPr/>
      <dgm:t>
        <a:bodyPr/>
        <a:lstStyle/>
        <a:p>
          <a:endParaRPr lang="en-US"/>
        </a:p>
      </dgm:t>
    </dgm:pt>
    <dgm:pt modelId="{8A99362B-475D-422C-B40C-D10985888709}" type="pres">
      <dgm:prSet presAssocID="{5F66D3F2-7BB5-45CB-82D3-8C338A395D56}" presName="spacer" presStyleCnt="0"/>
      <dgm:spPr/>
    </dgm:pt>
    <dgm:pt modelId="{E760F9BF-AC0F-4BC3-A42C-CE899201B70E}" type="pres">
      <dgm:prSet presAssocID="{91CA5130-D295-41FC-B9A9-ABD3879BF047}" presName="parentText" presStyleLbl="node1" presStyleIdx="1" presStyleCnt="5">
        <dgm:presLayoutVars>
          <dgm:chMax val="0"/>
          <dgm:bulletEnabled val="1"/>
        </dgm:presLayoutVars>
      </dgm:prSet>
      <dgm:spPr/>
      <dgm:t>
        <a:bodyPr/>
        <a:lstStyle/>
        <a:p>
          <a:pPr rtl="1"/>
          <a:endParaRPr lang="ar-AE"/>
        </a:p>
      </dgm:t>
    </dgm:pt>
    <dgm:pt modelId="{E2DC241A-0EB3-4DB5-AA04-6B3926E77433}" type="pres">
      <dgm:prSet presAssocID="{DCF14F1B-FA69-4979-AB27-4B4680BEBE80}" presName="spacer" presStyleCnt="0"/>
      <dgm:spPr/>
    </dgm:pt>
    <dgm:pt modelId="{0C77591F-F762-480A-BFFB-85B1F5F45ACB}" type="pres">
      <dgm:prSet presAssocID="{8626B599-ADAD-457A-B240-2DC0531095C4}" presName="parentText" presStyleLbl="node1" presStyleIdx="2" presStyleCnt="5">
        <dgm:presLayoutVars>
          <dgm:chMax val="0"/>
          <dgm:bulletEnabled val="1"/>
        </dgm:presLayoutVars>
      </dgm:prSet>
      <dgm:spPr/>
      <dgm:t>
        <a:bodyPr/>
        <a:lstStyle/>
        <a:p>
          <a:endParaRPr lang="en-US"/>
        </a:p>
      </dgm:t>
    </dgm:pt>
    <dgm:pt modelId="{CDF4652A-96F3-4CFC-B475-E80C5814395F}" type="pres">
      <dgm:prSet presAssocID="{D4E15D6F-7397-4ED9-949D-F8476E0CCBDB}" presName="spacer" presStyleCnt="0"/>
      <dgm:spPr/>
    </dgm:pt>
    <dgm:pt modelId="{5AF21B0F-E3B9-4EC1-A179-67581E5559C3}" type="pres">
      <dgm:prSet presAssocID="{05AD3A1D-1A0D-491C-9E66-458D20CD9316}" presName="parentText" presStyleLbl="node1" presStyleIdx="3" presStyleCnt="5">
        <dgm:presLayoutVars>
          <dgm:chMax val="0"/>
          <dgm:bulletEnabled val="1"/>
        </dgm:presLayoutVars>
      </dgm:prSet>
      <dgm:spPr/>
      <dgm:t>
        <a:bodyPr/>
        <a:lstStyle/>
        <a:p>
          <a:endParaRPr lang="en-US"/>
        </a:p>
      </dgm:t>
    </dgm:pt>
    <dgm:pt modelId="{820B581C-4972-493C-BD76-95266A1C2C2A}" type="pres">
      <dgm:prSet presAssocID="{9748EA79-BDF9-410C-A04F-D1BCE26483ED}" presName="spacer" presStyleCnt="0"/>
      <dgm:spPr/>
    </dgm:pt>
    <dgm:pt modelId="{B58F9A59-8CD7-4626-842A-FC984783CFB2}" type="pres">
      <dgm:prSet presAssocID="{9882877C-D69F-4F20-9E72-193AA13D1331}" presName="parentText" presStyleLbl="node1" presStyleIdx="4" presStyleCnt="5">
        <dgm:presLayoutVars>
          <dgm:chMax val="0"/>
          <dgm:bulletEnabled val="1"/>
        </dgm:presLayoutVars>
      </dgm:prSet>
      <dgm:spPr/>
      <dgm:t>
        <a:bodyPr/>
        <a:lstStyle/>
        <a:p>
          <a:pPr rtl="1"/>
          <a:endParaRPr lang="ar-AE"/>
        </a:p>
      </dgm:t>
    </dgm:pt>
  </dgm:ptLst>
  <dgm:cxnLst>
    <dgm:cxn modelId="{50A9F395-4278-443E-8067-B50E67374F6B}" type="presOf" srcId="{9882877C-D69F-4F20-9E72-193AA13D1331}" destId="{B58F9A59-8CD7-4626-842A-FC984783CFB2}" srcOrd="0" destOrd="0" presId="urn:microsoft.com/office/officeart/2005/8/layout/vList2"/>
    <dgm:cxn modelId="{E4F6D53F-9F4B-4EAC-ADF2-2F7DE508DE13}" srcId="{9A2E4B36-6681-4CE8-8EBC-F4E2BC22DDE6}" destId="{05AD3A1D-1A0D-491C-9E66-458D20CD9316}" srcOrd="3" destOrd="0" parTransId="{1D66C16A-2C76-4F53-8C81-F544E40CB320}" sibTransId="{9748EA79-BDF9-410C-A04F-D1BCE26483ED}"/>
    <dgm:cxn modelId="{F09509E5-3452-4BC5-ADEA-AA0A28A6B49C}" type="presOf" srcId="{05AD3A1D-1A0D-491C-9E66-458D20CD9316}" destId="{5AF21B0F-E3B9-4EC1-A179-67581E5559C3}" srcOrd="0" destOrd="0" presId="urn:microsoft.com/office/officeart/2005/8/layout/vList2"/>
    <dgm:cxn modelId="{DC400998-38E9-4B56-AFFF-D8621637BA2E}" srcId="{9A2E4B36-6681-4CE8-8EBC-F4E2BC22DDE6}" destId="{91CA5130-D295-41FC-B9A9-ABD3879BF047}" srcOrd="1" destOrd="0" parTransId="{529C9C56-DC63-4DD4-AD13-C61DDAD38F35}" sibTransId="{DCF14F1B-FA69-4979-AB27-4B4680BEBE80}"/>
    <dgm:cxn modelId="{B0CB4164-8E19-48B1-A03F-007BFA7CE0D1}" srcId="{9A2E4B36-6681-4CE8-8EBC-F4E2BC22DDE6}" destId="{8626B599-ADAD-457A-B240-2DC0531095C4}" srcOrd="2" destOrd="0" parTransId="{58079C9D-C3CF-4B13-BDC6-7878DA490D8D}" sibTransId="{D4E15D6F-7397-4ED9-949D-F8476E0CCBDB}"/>
    <dgm:cxn modelId="{1D29AA80-0C9D-47F3-99FA-E2D4C2C3D05F}" type="presOf" srcId="{63D21849-D8F4-461A-9B3F-C443B4EB4D7A}" destId="{214A084D-05D9-4003-B0D7-6E11DF8099ED}" srcOrd="0" destOrd="0" presId="urn:microsoft.com/office/officeart/2005/8/layout/vList2"/>
    <dgm:cxn modelId="{874FFAA7-9289-4A59-AD13-C4F0C2FD17E5}" type="presOf" srcId="{9A2E4B36-6681-4CE8-8EBC-F4E2BC22DDE6}" destId="{D6D74396-A960-458C-8A3E-957B1A5AF862}" srcOrd="0" destOrd="0" presId="urn:microsoft.com/office/officeart/2005/8/layout/vList2"/>
    <dgm:cxn modelId="{A66626A2-E627-41D9-A973-0162A79EEF0F}" type="presOf" srcId="{91CA5130-D295-41FC-B9A9-ABD3879BF047}" destId="{E760F9BF-AC0F-4BC3-A42C-CE899201B70E}" srcOrd="0" destOrd="0" presId="urn:microsoft.com/office/officeart/2005/8/layout/vList2"/>
    <dgm:cxn modelId="{487EA457-2B55-4949-ABBC-1A91787C6B5A}" srcId="{9A2E4B36-6681-4CE8-8EBC-F4E2BC22DDE6}" destId="{9882877C-D69F-4F20-9E72-193AA13D1331}" srcOrd="4" destOrd="0" parTransId="{1D850A54-3E6A-4316-8044-43FD136EA6A9}" sibTransId="{5A5A0F8B-7974-4D33-8B4A-0D5E0B1A2E44}"/>
    <dgm:cxn modelId="{75126F56-B920-4257-9CF6-EB0A9E00E84B}" srcId="{9A2E4B36-6681-4CE8-8EBC-F4E2BC22DDE6}" destId="{63D21849-D8F4-461A-9B3F-C443B4EB4D7A}" srcOrd="0" destOrd="0" parTransId="{5057547A-2146-4978-982C-2DE2A2323AF7}" sibTransId="{5F66D3F2-7BB5-45CB-82D3-8C338A395D56}"/>
    <dgm:cxn modelId="{8F16B800-1BC8-45B5-8EC0-2D0CB051AC05}" type="presOf" srcId="{8626B599-ADAD-457A-B240-2DC0531095C4}" destId="{0C77591F-F762-480A-BFFB-85B1F5F45ACB}" srcOrd="0" destOrd="0" presId="urn:microsoft.com/office/officeart/2005/8/layout/vList2"/>
    <dgm:cxn modelId="{96939DF4-44A9-476A-955D-728BB6B38A06}" type="presParOf" srcId="{D6D74396-A960-458C-8A3E-957B1A5AF862}" destId="{214A084D-05D9-4003-B0D7-6E11DF8099ED}" srcOrd="0" destOrd="0" presId="urn:microsoft.com/office/officeart/2005/8/layout/vList2"/>
    <dgm:cxn modelId="{B15D4E5A-EB89-4484-B5DC-7BBC9D3F874E}" type="presParOf" srcId="{D6D74396-A960-458C-8A3E-957B1A5AF862}" destId="{8A99362B-475D-422C-B40C-D10985888709}" srcOrd="1" destOrd="0" presId="urn:microsoft.com/office/officeart/2005/8/layout/vList2"/>
    <dgm:cxn modelId="{330DD9A1-807D-4DF8-9D1A-D7C35B38566A}" type="presParOf" srcId="{D6D74396-A960-458C-8A3E-957B1A5AF862}" destId="{E760F9BF-AC0F-4BC3-A42C-CE899201B70E}" srcOrd="2" destOrd="0" presId="urn:microsoft.com/office/officeart/2005/8/layout/vList2"/>
    <dgm:cxn modelId="{D7FF0D9A-9EA8-40A5-832D-7657C8484D87}" type="presParOf" srcId="{D6D74396-A960-458C-8A3E-957B1A5AF862}" destId="{E2DC241A-0EB3-4DB5-AA04-6B3926E77433}" srcOrd="3" destOrd="0" presId="urn:microsoft.com/office/officeart/2005/8/layout/vList2"/>
    <dgm:cxn modelId="{620E733F-C8D1-4856-86ED-DEF3508C1866}" type="presParOf" srcId="{D6D74396-A960-458C-8A3E-957B1A5AF862}" destId="{0C77591F-F762-480A-BFFB-85B1F5F45ACB}" srcOrd="4" destOrd="0" presId="urn:microsoft.com/office/officeart/2005/8/layout/vList2"/>
    <dgm:cxn modelId="{C4D35B7F-FDE1-4D87-AB22-2105AF1AD40A}" type="presParOf" srcId="{D6D74396-A960-458C-8A3E-957B1A5AF862}" destId="{CDF4652A-96F3-4CFC-B475-E80C5814395F}" srcOrd="5" destOrd="0" presId="urn:microsoft.com/office/officeart/2005/8/layout/vList2"/>
    <dgm:cxn modelId="{EA7BC860-3CD2-4710-A1FC-94BC86398287}" type="presParOf" srcId="{D6D74396-A960-458C-8A3E-957B1A5AF862}" destId="{5AF21B0F-E3B9-4EC1-A179-67581E5559C3}" srcOrd="6" destOrd="0" presId="urn:microsoft.com/office/officeart/2005/8/layout/vList2"/>
    <dgm:cxn modelId="{9A4885FB-FEAC-4732-89E4-4EB6FF298C81}" type="presParOf" srcId="{D6D74396-A960-458C-8A3E-957B1A5AF862}" destId="{820B581C-4972-493C-BD76-95266A1C2C2A}" srcOrd="7" destOrd="0" presId="urn:microsoft.com/office/officeart/2005/8/layout/vList2"/>
    <dgm:cxn modelId="{855C451F-1136-4312-9E76-D830E9EA6C72}" type="presParOf" srcId="{D6D74396-A960-458C-8A3E-957B1A5AF862}" destId="{B58F9A59-8CD7-4626-842A-FC984783CFB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63ED62-3F0B-4884-BF00-44DA83B429BA}" type="doc">
      <dgm:prSet loTypeId="urn:microsoft.com/office/officeart/2005/8/layout/hList1" loCatId="list" qsTypeId="urn:microsoft.com/office/officeart/2005/8/quickstyle/3d1" qsCatId="3D" csTypeId="urn:microsoft.com/office/officeart/2005/8/colors/accent1_2" csCatId="accent1" phldr="1"/>
      <dgm:spPr/>
      <dgm:t>
        <a:bodyPr/>
        <a:lstStyle/>
        <a:p>
          <a:pPr rtl="1"/>
          <a:endParaRPr lang="ar-AE"/>
        </a:p>
      </dgm:t>
    </dgm:pt>
    <dgm:pt modelId="{7843660A-CCD5-4F39-B9C2-FFF60E570E39}">
      <dgm:prSet custT="1"/>
      <dgm:spPr>
        <a:solidFill>
          <a:srgbClr val="146664"/>
        </a:solidFill>
      </dgm:spPr>
      <dgm:t>
        <a:bodyPr/>
        <a:lstStyle/>
        <a:p>
          <a:pPr rtl="0"/>
          <a:r>
            <a:rPr lang="en-US" sz="1600" b="1" dirty="0" smtClean="0"/>
            <a:t>Bahrain Customs Affair OFOQ Project Case Study </a:t>
          </a:r>
          <a:endParaRPr lang="ar-AE" sz="1600" b="1" dirty="0"/>
        </a:p>
      </dgm:t>
    </dgm:pt>
    <dgm:pt modelId="{78771C7B-6086-4019-B4AB-3F2785257393}" type="parTrans" cxnId="{8BCA28F7-DD11-481A-9DA6-E797326CB690}">
      <dgm:prSet/>
      <dgm:spPr/>
      <dgm:t>
        <a:bodyPr/>
        <a:lstStyle/>
        <a:p>
          <a:pPr rtl="1"/>
          <a:endParaRPr lang="ar-AE" sz="1600" b="1"/>
        </a:p>
      </dgm:t>
    </dgm:pt>
    <dgm:pt modelId="{FAB65897-6732-4177-8C94-214EC4A3A075}" type="sibTrans" cxnId="{8BCA28F7-DD11-481A-9DA6-E797326CB690}">
      <dgm:prSet/>
      <dgm:spPr/>
      <dgm:t>
        <a:bodyPr/>
        <a:lstStyle/>
        <a:p>
          <a:pPr rtl="1"/>
          <a:endParaRPr lang="ar-AE" sz="1600" b="1"/>
        </a:p>
      </dgm:t>
    </dgm:pt>
    <dgm:pt modelId="{43BCFA01-79E2-487C-9E59-93C047C83F14}">
      <dgm:prSet custT="1"/>
      <dgm:spPr>
        <a:solidFill>
          <a:schemeClr val="accent6">
            <a:lumMod val="50000"/>
            <a:alpha val="50000"/>
          </a:schemeClr>
        </a:solidFill>
      </dgm:spPr>
      <dgm:t>
        <a:bodyPr/>
        <a:lstStyle/>
        <a:p>
          <a:pPr algn="l" rtl="0">
            <a:lnSpc>
              <a:spcPct val="200000"/>
            </a:lnSpc>
          </a:pPr>
          <a:r>
            <a:rPr lang="en-US" sz="1600" b="1" dirty="0" smtClean="0">
              <a:latin typeface="+mn-lt"/>
            </a:rPr>
            <a:t>OFOQ project &amp; Its Objectives </a:t>
          </a:r>
          <a:endParaRPr lang="ar-AE" sz="1600" b="1" dirty="0">
            <a:latin typeface="+mn-lt"/>
          </a:endParaRPr>
        </a:p>
      </dgm:t>
    </dgm:pt>
    <dgm:pt modelId="{DD643CDF-8CAF-4F11-9E55-9226769CB3FD}" type="parTrans" cxnId="{0236EAE3-00B0-4CC1-BC4E-D9E6A8A3FC79}">
      <dgm:prSet/>
      <dgm:spPr/>
      <dgm:t>
        <a:bodyPr/>
        <a:lstStyle/>
        <a:p>
          <a:pPr rtl="1"/>
          <a:endParaRPr lang="ar-AE" sz="1600" b="1"/>
        </a:p>
      </dgm:t>
    </dgm:pt>
    <dgm:pt modelId="{EC0F9AB9-8996-4E93-B1C2-C6DECB6894A8}" type="sibTrans" cxnId="{0236EAE3-00B0-4CC1-BC4E-D9E6A8A3FC79}">
      <dgm:prSet/>
      <dgm:spPr/>
      <dgm:t>
        <a:bodyPr/>
        <a:lstStyle/>
        <a:p>
          <a:pPr rtl="1"/>
          <a:endParaRPr lang="ar-AE" sz="1600" b="1"/>
        </a:p>
      </dgm:t>
    </dgm:pt>
    <dgm:pt modelId="{2CCCCD3E-003F-418A-AD3D-A708D004F192}">
      <dgm:prSet custT="1"/>
      <dgm:spPr>
        <a:solidFill>
          <a:schemeClr val="accent6">
            <a:lumMod val="50000"/>
            <a:alpha val="50000"/>
          </a:schemeClr>
        </a:solidFill>
      </dgm:spPr>
      <dgm:t>
        <a:bodyPr/>
        <a:lstStyle/>
        <a:p>
          <a:pPr algn="l" rtl="0">
            <a:lnSpc>
              <a:spcPct val="200000"/>
            </a:lnSpc>
          </a:pPr>
          <a:r>
            <a:rPr lang="en-GB" sz="1600" b="1" dirty="0" smtClean="0">
              <a:latin typeface="+mn-lt"/>
            </a:rPr>
            <a:t>BCA Change characteristics assessment results</a:t>
          </a:r>
          <a:endParaRPr lang="ar-AE" sz="1600" b="1" dirty="0">
            <a:latin typeface="+mn-lt"/>
          </a:endParaRPr>
        </a:p>
      </dgm:t>
    </dgm:pt>
    <dgm:pt modelId="{9D598FD8-16E7-476A-88B8-F8AAF335EA7D}" type="parTrans" cxnId="{492A7295-2BDF-4CE3-ADA1-A98625D49C82}">
      <dgm:prSet/>
      <dgm:spPr/>
      <dgm:t>
        <a:bodyPr/>
        <a:lstStyle/>
        <a:p>
          <a:pPr rtl="1"/>
          <a:endParaRPr lang="ar-AE" sz="1600" b="1"/>
        </a:p>
      </dgm:t>
    </dgm:pt>
    <dgm:pt modelId="{BD463365-3094-4C88-9E51-46BE8559BB8F}" type="sibTrans" cxnId="{492A7295-2BDF-4CE3-ADA1-A98625D49C82}">
      <dgm:prSet/>
      <dgm:spPr/>
      <dgm:t>
        <a:bodyPr/>
        <a:lstStyle/>
        <a:p>
          <a:pPr rtl="1"/>
          <a:endParaRPr lang="ar-AE" sz="1600" b="1"/>
        </a:p>
      </dgm:t>
    </dgm:pt>
    <dgm:pt modelId="{AB54FC57-A824-4E23-8136-D698AC5D1D0A}">
      <dgm:prSet custT="1"/>
      <dgm:spPr>
        <a:solidFill>
          <a:schemeClr val="accent6">
            <a:lumMod val="50000"/>
            <a:alpha val="50000"/>
          </a:schemeClr>
        </a:solidFill>
      </dgm:spPr>
      <dgm:t>
        <a:bodyPr/>
        <a:lstStyle/>
        <a:p>
          <a:pPr algn="l" rtl="0">
            <a:lnSpc>
              <a:spcPct val="200000"/>
            </a:lnSpc>
          </a:pPr>
          <a:r>
            <a:rPr lang="en-GB" sz="1600" b="1" dirty="0" smtClean="0">
              <a:latin typeface="+mn-lt"/>
            </a:rPr>
            <a:t>BCA Organizational attributes assessment results</a:t>
          </a:r>
          <a:endParaRPr lang="ar-AE" sz="1600" b="1" dirty="0">
            <a:latin typeface="+mn-lt"/>
          </a:endParaRPr>
        </a:p>
      </dgm:t>
    </dgm:pt>
    <dgm:pt modelId="{DD98A275-FA06-47FC-9006-89180515002F}" type="parTrans" cxnId="{148C3EA2-5DE8-43DC-8659-198317CFBCAA}">
      <dgm:prSet/>
      <dgm:spPr/>
      <dgm:t>
        <a:bodyPr/>
        <a:lstStyle/>
        <a:p>
          <a:pPr rtl="1"/>
          <a:endParaRPr lang="ar-AE" sz="1600" b="1"/>
        </a:p>
      </dgm:t>
    </dgm:pt>
    <dgm:pt modelId="{270131FD-FA09-449D-9EDC-4BFD2312368D}" type="sibTrans" cxnId="{148C3EA2-5DE8-43DC-8659-198317CFBCAA}">
      <dgm:prSet/>
      <dgm:spPr/>
      <dgm:t>
        <a:bodyPr/>
        <a:lstStyle/>
        <a:p>
          <a:pPr rtl="1"/>
          <a:endParaRPr lang="ar-AE" sz="1600" b="1"/>
        </a:p>
      </dgm:t>
    </dgm:pt>
    <dgm:pt modelId="{161CDE7E-0CB0-4D13-B09F-8B4171C19B2F}">
      <dgm:prSet custT="1"/>
      <dgm:spPr>
        <a:solidFill>
          <a:schemeClr val="accent6">
            <a:lumMod val="50000"/>
            <a:alpha val="50000"/>
          </a:schemeClr>
        </a:solidFill>
      </dgm:spPr>
      <dgm:t>
        <a:bodyPr/>
        <a:lstStyle/>
        <a:p>
          <a:pPr algn="l" rtl="0">
            <a:lnSpc>
              <a:spcPct val="200000"/>
            </a:lnSpc>
          </a:pPr>
          <a:r>
            <a:rPr lang="en-GB" sz="1600" b="1" dirty="0" smtClean="0">
              <a:latin typeface="+mn-lt"/>
            </a:rPr>
            <a:t>BCA Change Management Plans  (Communication Plan, Sponsor Roadmap, Training Plan, </a:t>
          </a:r>
          <a:r>
            <a:rPr lang="en-US" sz="1600" b="1" dirty="0" smtClean="0">
              <a:solidFill>
                <a:schemeClr val="tx1"/>
              </a:solidFill>
              <a:latin typeface="+mn-lt"/>
              <a:ea typeface="+mn-ea"/>
              <a:cs typeface="+mn-cs"/>
            </a:rPr>
            <a:t>Resistance Management Plan, </a:t>
          </a:r>
          <a:r>
            <a:rPr lang="en-US" sz="1600" b="1" dirty="0" smtClean="0">
              <a:solidFill>
                <a:schemeClr val="tx1"/>
              </a:solidFill>
              <a:latin typeface="+mn-lt"/>
            </a:rPr>
            <a:t>Coaching)</a:t>
          </a:r>
          <a:endParaRPr lang="ar-AE" sz="1600" b="1" dirty="0">
            <a:latin typeface="+mn-lt"/>
          </a:endParaRPr>
        </a:p>
      </dgm:t>
    </dgm:pt>
    <dgm:pt modelId="{954D07AC-A6BE-4590-AC9C-83154A33FBA0}" type="parTrans" cxnId="{E96FBA04-AAAE-4347-853A-5953D229E122}">
      <dgm:prSet/>
      <dgm:spPr/>
      <dgm:t>
        <a:bodyPr/>
        <a:lstStyle/>
        <a:p>
          <a:pPr rtl="1"/>
          <a:endParaRPr lang="ar-AE" sz="1600" b="1"/>
        </a:p>
      </dgm:t>
    </dgm:pt>
    <dgm:pt modelId="{2E374D3E-6E58-41CD-89C0-64C3E0B8F88B}" type="sibTrans" cxnId="{E96FBA04-AAAE-4347-853A-5953D229E122}">
      <dgm:prSet/>
      <dgm:spPr/>
      <dgm:t>
        <a:bodyPr/>
        <a:lstStyle/>
        <a:p>
          <a:pPr rtl="1"/>
          <a:endParaRPr lang="ar-AE" sz="1600" b="1"/>
        </a:p>
      </dgm:t>
    </dgm:pt>
    <dgm:pt modelId="{5FD2AFF3-377A-4C17-89E5-BA83034D2998}">
      <dgm:prSet custT="1"/>
      <dgm:spPr>
        <a:solidFill>
          <a:schemeClr val="accent6">
            <a:lumMod val="50000"/>
            <a:alpha val="50000"/>
          </a:schemeClr>
        </a:solidFill>
      </dgm:spPr>
      <dgm:t>
        <a:bodyPr/>
        <a:lstStyle/>
        <a:p>
          <a:pPr algn="l" rtl="0">
            <a:lnSpc>
              <a:spcPct val="200000"/>
            </a:lnSpc>
          </a:pPr>
          <a:endParaRPr lang="ar-AE" sz="1600" b="1" dirty="0">
            <a:latin typeface="+mn-lt"/>
          </a:endParaRPr>
        </a:p>
      </dgm:t>
    </dgm:pt>
    <dgm:pt modelId="{21CD9F8B-ABBB-4FBE-BDB4-0A1D34C16626}" type="parTrans" cxnId="{9FCF8F0D-BFE0-4431-9850-B3F19DB4BBD6}">
      <dgm:prSet/>
      <dgm:spPr/>
      <dgm:t>
        <a:bodyPr/>
        <a:lstStyle/>
        <a:p>
          <a:pPr rtl="1"/>
          <a:endParaRPr lang="ar-AE" sz="1600" b="1"/>
        </a:p>
      </dgm:t>
    </dgm:pt>
    <dgm:pt modelId="{A70DBC00-1357-4A3A-BDAE-111FBF37B005}" type="sibTrans" cxnId="{9FCF8F0D-BFE0-4431-9850-B3F19DB4BBD6}">
      <dgm:prSet/>
      <dgm:spPr/>
      <dgm:t>
        <a:bodyPr/>
        <a:lstStyle/>
        <a:p>
          <a:pPr rtl="1"/>
          <a:endParaRPr lang="ar-AE" sz="1600" b="1"/>
        </a:p>
      </dgm:t>
    </dgm:pt>
    <dgm:pt modelId="{61358E02-95EC-4C9F-9238-590CCEF92C65}">
      <dgm:prSet custT="1"/>
      <dgm:spPr>
        <a:solidFill>
          <a:schemeClr val="accent6">
            <a:lumMod val="50000"/>
            <a:alpha val="50000"/>
          </a:schemeClr>
        </a:solidFill>
      </dgm:spPr>
      <dgm:t>
        <a:bodyPr/>
        <a:lstStyle/>
        <a:p>
          <a:pPr algn="l" rtl="0">
            <a:lnSpc>
              <a:spcPct val="200000"/>
            </a:lnSpc>
          </a:pPr>
          <a:r>
            <a:rPr lang="en-US" sz="1600" b="1" dirty="0" smtClean="0">
              <a:solidFill>
                <a:schemeClr val="tx1"/>
              </a:solidFill>
              <a:latin typeface="+mn-lt"/>
              <a:ea typeface="+mn-ea"/>
              <a:cs typeface="+mn-cs"/>
            </a:rPr>
            <a:t>Assessing the results</a:t>
          </a:r>
          <a:endParaRPr lang="ar-AE" sz="1600" b="1" dirty="0">
            <a:solidFill>
              <a:schemeClr val="tx1"/>
            </a:solidFill>
            <a:latin typeface="+mn-lt"/>
          </a:endParaRPr>
        </a:p>
      </dgm:t>
    </dgm:pt>
    <dgm:pt modelId="{D30B810B-34C2-4D95-9EEB-194F1EF6C5D2}" type="parTrans" cxnId="{7B67628D-6A99-44A2-B434-E77C5DEDA470}">
      <dgm:prSet/>
      <dgm:spPr/>
      <dgm:t>
        <a:bodyPr/>
        <a:lstStyle/>
        <a:p>
          <a:pPr rtl="1"/>
          <a:endParaRPr lang="ar-AE" sz="1600" b="1"/>
        </a:p>
      </dgm:t>
    </dgm:pt>
    <dgm:pt modelId="{20BD29D0-5278-4048-97D6-ED17759E8318}" type="sibTrans" cxnId="{7B67628D-6A99-44A2-B434-E77C5DEDA470}">
      <dgm:prSet/>
      <dgm:spPr/>
      <dgm:t>
        <a:bodyPr/>
        <a:lstStyle/>
        <a:p>
          <a:pPr rtl="1"/>
          <a:endParaRPr lang="ar-AE" sz="1600" b="1"/>
        </a:p>
      </dgm:t>
    </dgm:pt>
    <dgm:pt modelId="{3E3DD978-0E44-442B-BFFC-E648F88E5FEE}">
      <dgm:prSet custT="1"/>
      <dgm:spPr>
        <a:solidFill>
          <a:schemeClr val="accent6">
            <a:lumMod val="50000"/>
            <a:alpha val="50000"/>
          </a:schemeClr>
        </a:solidFill>
      </dgm:spPr>
      <dgm:t>
        <a:bodyPr/>
        <a:lstStyle/>
        <a:p>
          <a:pPr algn="l" rtl="0">
            <a:lnSpc>
              <a:spcPct val="200000"/>
            </a:lnSpc>
          </a:pPr>
          <a:r>
            <a:rPr lang="en-US" sz="1600" b="1" dirty="0" smtClean="0">
              <a:solidFill>
                <a:schemeClr val="tx1"/>
              </a:solidFill>
              <a:latin typeface="+mn-lt"/>
            </a:rPr>
            <a:t>Challenges &amp; lessons learned  </a:t>
          </a:r>
          <a:endParaRPr lang="ar-AE" sz="1600" b="1" dirty="0">
            <a:solidFill>
              <a:schemeClr val="tx1"/>
            </a:solidFill>
            <a:latin typeface="+mn-lt"/>
          </a:endParaRPr>
        </a:p>
      </dgm:t>
    </dgm:pt>
    <dgm:pt modelId="{674C6F4F-EDE2-4160-8394-5A9CBEB57C70}" type="parTrans" cxnId="{6D9DB87B-2C77-4A0B-AAB1-B91D07E13F13}">
      <dgm:prSet/>
      <dgm:spPr/>
      <dgm:t>
        <a:bodyPr/>
        <a:lstStyle/>
        <a:p>
          <a:pPr rtl="1"/>
          <a:endParaRPr lang="ar-AE" sz="1600" b="1"/>
        </a:p>
      </dgm:t>
    </dgm:pt>
    <dgm:pt modelId="{AF281DA0-6A06-4E6B-89A5-24BF17B7E23D}" type="sibTrans" cxnId="{6D9DB87B-2C77-4A0B-AAB1-B91D07E13F13}">
      <dgm:prSet/>
      <dgm:spPr/>
      <dgm:t>
        <a:bodyPr/>
        <a:lstStyle/>
        <a:p>
          <a:pPr rtl="1"/>
          <a:endParaRPr lang="ar-AE" sz="1600" b="1"/>
        </a:p>
      </dgm:t>
    </dgm:pt>
    <dgm:pt modelId="{23A681F3-BC8A-4085-A557-B0930AE8E2BF}" type="pres">
      <dgm:prSet presAssocID="{F163ED62-3F0B-4884-BF00-44DA83B429BA}" presName="Name0" presStyleCnt="0">
        <dgm:presLayoutVars>
          <dgm:dir/>
          <dgm:animLvl val="lvl"/>
          <dgm:resizeHandles val="exact"/>
        </dgm:presLayoutVars>
      </dgm:prSet>
      <dgm:spPr/>
      <dgm:t>
        <a:bodyPr/>
        <a:lstStyle/>
        <a:p>
          <a:endParaRPr lang="en-US"/>
        </a:p>
      </dgm:t>
    </dgm:pt>
    <dgm:pt modelId="{2AAD8806-904C-48D2-A624-922F8598FA07}" type="pres">
      <dgm:prSet presAssocID="{7843660A-CCD5-4F39-B9C2-FFF60E570E39}" presName="composite" presStyleCnt="0"/>
      <dgm:spPr/>
    </dgm:pt>
    <dgm:pt modelId="{0B156A63-D7AC-4AB6-B4CF-15300315FEDF}" type="pres">
      <dgm:prSet presAssocID="{7843660A-CCD5-4F39-B9C2-FFF60E570E39}" presName="parTx" presStyleLbl="alignNode1" presStyleIdx="0" presStyleCnt="1">
        <dgm:presLayoutVars>
          <dgm:chMax val="0"/>
          <dgm:chPref val="0"/>
          <dgm:bulletEnabled val="1"/>
        </dgm:presLayoutVars>
      </dgm:prSet>
      <dgm:spPr/>
      <dgm:t>
        <a:bodyPr/>
        <a:lstStyle/>
        <a:p>
          <a:endParaRPr lang="en-US"/>
        </a:p>
      </dgm:t>
    </dgm:pt>
    <dgm:pt modelId="{19823BD9-7B18-49EC-8341-C63754B03EFB}" type="pres">
      <dgm:prSet presAssocID="{7843660A-CCD5-4F39-B9C2-FFF60E570E39}" presName="desTx" presStyleLbl="alignAccFollowNode1" presStyleIdx="0" presStyleCnt="1" custLinFactNeighborX="-1724" custLinFactNeighborY="-254">
        <dgm:presLayoutVars>
          <dgm:bulletEnabled val="1"/>
        </dgm:presLayoutVars>
      </dgm:prSet>
      <dgm:spPr/>
      <dgm:t>
        <a:bodyPr/>
        <a:lstStyle/>
        <a:p>
          <a:pPr rtl="1"/>
          <a:endParaRPr lang="ar-AE"/>
        </a:p>
      </dgm:t>
    </dgm:pt>
  </dgm:ptLst>
  <dgm:cxnLst>
    <dgm:cxn modelId="{0236EAE3-00B0-4CC1-BC4E-D9E6A8A3FC79}" srcId="{7843660A-CCD5-4F39-B9C2-FFF60E570E39}" destId="{43BCFA01-79E2-487C-9E59-93C047C83F14}" srcOrd="0" destOrd="0" parTransId="{DD643CDF-8CAF-4F11-9E55-9226769CB3FD}" sibTransId="{EC0F9AB9-8996-4E93-B1C2-C6DECB6894A8}"/>
    <dgm:cxn modelId="{0C527B95-CBA8-456F-B2A0-C44174F51857}" type="presOf" srcId="{5FD2AFF3-377A-4C17-89E5-BA83034D2998}" destId="{19823BD9-7B18-49EC-8341-C63754B03EFB}" srcOrd="0" destOrd="6" presId="urn:microsoft.com/office/officeart/2005/8/layout/hList1"/>
    <dgm:cxn modelId="{6D6C92B5-04C5-43A1-976A-5D5B67B2E227}" type="presOf" srcId="{2CCCCD3E-003F-418A-AD3D-A708D004F192}" destId="{19823BD9-7B18-49EC-8341-C63754B03EFB}" srcOrd="0" destOrd="1" presId="urn:microsoft.com/office/officeart/2005/8/layout/hList1"/>
    <dgm:cxn modelId="{148C3EA2-5DE8-43DC-8659-198317CFBCAA}" srcId="{7843660A-CCD5-4F39-B9C2-FFF60E570E39}" destId="{AB54FC57-A824-4E23-8136-D698AC5D1D0A}" srcOrd="2" destOrd="0" parTransId="{DD98A275-FA06-47FC-9006-89180515002F}" sibTransId="{270131FD-FA09-449D-9EDC-4BFD2312368D}"/>
    <dgm:cxn modelId="{F4F24B47-7798-4C7C-9E91-01AA0FA579FB}" type="presOf" srcId="{161CDE7E-0CB0-4D13-B09F-8B4171C19B2F}" destId="{19823BD9-7B18-49EC-8341-C63754B03EFB}" srcOrd="0" destOrd="3" presId="urn:microsoft.com/office/officeart/2005/8/layout/hList1"/>
    <dgm:cxn modelId="{9FCF8F0D-BFE0-4431-9850-B3F19DB4BBD6}" srcId="{7843660A-CCD5-4F39-B9C2-FFF60E570E39}" destId="{5FD2AFF3-377A-4C17-89E5-BA83034D2998}" srcOrd="6" destOrd="0" parTransId="{21CD9F8B-ABBB-4FBE-BDB4-0A1D34C16626}" sibTransId="{A70DBC00-1357-4A3A-BDAE-111FBF37B005}"/>
    <dgm:cxn modelId="{E96FBA04-AAAE-4347-853A-5953D229E122}" srcId="{7843660A-CCD5-4F39-B9C2-FFF60E570E39}" destId="{161CDE7E-0CB0-4D13-B09F-8B4171C19B2F}" srcOrd="3" destOrd="0" parTransId="{954D07AC-A6BE-4590-AC9C-83154A33FBA0}" sibTransId="{2E374D3E-6E58-41CD-89C0-64C3E0B8F88B}"/>
    <dgm:cxn modelId="{7B67628D-6A99-44A2-B434-E77C5DEDA470}" srcId="{7843660A-CCD5-4F39-B9C2-FFF60E570E39}" destId="{61358E02-95EC-4C9F-9238-590CCEF92C65}" srcOrd="4" destOrd="0" parTransId="{D30B810B-34C2-4D95-9EEB-194F1EF6C5D2}" sibTransId="{20BD29D0-5278-4048-97D6-ED17759E8318}"/>
    <dgm:cxn modelId="{492A7295-2BDF-4CE3-ADA1-A98625D49C82}" srcId="{7843660A-CCD5-4F39-B9C2-FFF60E570E39}" destId="{2CCCCD3E-003F-418A-AD3D-A708D004F192}" srcOrd="1" destOrd="0" parTransId="{9D598FD8-16E7-476A-88B8-F8AAF335EA7D}" sibTransId="{BD463365-3094-4C88-9E51-46BE8559BB8F}"/>
    <dgm:cxn modelId="{53385724-5C2A-4BBF-AB7B-A500FA0E602E}" type="presOf" srcId="{3E3DD978-0E44-442B-BFFC-E648F88E5FEE}" destId="{19823BD9-7B18-49EC-8341-C63754B03EFB}" srcOrd="0" destOrd="5" presId="urn:microsoft.com/office/officeart/2005/8/layout/hList1"/>
    <dgm:cxn modelId="{6D9DB87B-2C77-4A0B-AAB1-B91D07E13F13}" srcId="{7843660A-CCD5-4F39-B9C2-FFF60E570E39}" destId="{3E3DD978-0E44-442B-BFFC-E648F88E5FEE}" srcOrd="5" destOrd="0" parTransId="{674C6F4F-EDE2-4160-8394-5A9CBEB57C70}" sibTransId="{AF281DA0-6A06-4E6B-89A5-24BF17B7E23D}"/>
    <dgm:cxn modelId="{9B2EFC7E-8602-4305-8F42-2C44744BC413}" type="presOf" srcId="{7843660A-CCD5-4F39-B9C2-FFF60E570E39}" destId="{0B156A63-D7AC-4AB6-B4CF-15300315FEDF}" srcOrd="0" destOrd="0" presId="urn:microsoft.com/office/officeart/2005/8/layout/hList1"/>
    <dgm:cxn modelId="{C61C407C-D5F8-405B-AEA9-0CFC065C0559}" type="presOf" srcId="{43BCFA01-79E2-487C-9E59-93C047C83F14}" destId="{19823BD9-7B18-49EC-8341-C63754B03EFB}" srcOrd="0" destOrd="0" presId="urn:microsoft.com/office/officeart/2005/8/layout/hList1"/>
    <dgm:cxn modelId="{DA278FE3-C186-4FB1-81B7-707BB4353298}" type="presOf" srcId="{61358E02-95EC-4C9F-9238-590CCEF92C65}" destId="{19823BD9-7B18-49EC-8341-C63754B03EFB}" srcOrd="0" destOrd="4" presId="urn:microsoft.com/office/officeart/2005/8/layout/hList1"/>
    <dgm:cxn modelId="{8BCA28F7-DD11-481A-9DA6-E797326CB690}" srcId="{F163ED62-3F0B-4884-BF00-44DA83B429BA}" destId="{7843660A-CCD5-4F39-B9C2-FFF60E570E39}" srcOrd="0" destOrd="0" parTransId="{78771C7B-6086-4019-B4AB-3F2785257393}" sibTransId="{FAB65897-6732-4177-8C94-214EC4A3A075}"/>
    <dgm:cxn modelId="{D7840EB5-46FB-42F1-AB8D-0C699FCB7874}" type="presOf" srcId="{AB54FC57-A824-4E23-8136-D698AC5D1D0A}" destId="{19823BD9-7B18-49EC-8341-C63754B03EFB}" srcOrd="0" destOrd="2" presId="urn:microsoft.com/office/officeart/2005/8/layout/hList1"/>
    <dgm:cxn modelId="{61EE69F7-7B31-404C-8AFA-FEC03A1488C2}" type="presOf" srcId="{F163ED62-3F0B-4884-BF00-44DA83B429BA}" destId="{23A681F3-BC8A-4085-A557-B0930AE8E2BF}" srcOrd="0" destOrd="0" presId="urn:microsoft.com/office/officeart/2005/8/layout/hList1"/>
    <dgm:cxn modelId="{60FCD477-C875-423A-90AE-04E391E23546}" type="presParOf" srcId="{23A681F3-BC8A-4085-A557-B0930AE8E2BF}" destId="{2AAD8806-904C-48D2-A624-922F8598FA07}" srcOrd="0" destOrd="0" presId="urn:microsoft.com/office/officeart/2005/8/layout/hList1"/>
    <dgm:cxn modelId="{50D07C85-AF0C-4F3B-90F4-B338CEBD1588}" type="presParOf" srcId="{2AAD8806-904C-48D2-A624-922F8598FA07}" destId="{0B156A63-D7AC-4AB6-B4CF-15300315FEDF}" srcOrd="0" destOrd="0" presId="urn:microsoft.com/office/officeart/2005/8/layout/hList1"/>
    <dgm:cxn modelId="{3147B41B-5441-4F9B-ACFE-861E39A495F6}" type="presParOf" srcId="{2AAD8806-904C-48D2-A624-922F8598FA07}" destId="{19823BD9-7B18-49EC-8341-C63754B03E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6260A-6408-4D72-9766-D694B17DD41A}">
      <dsp:nvSpPr>
        <dsp:cNvPr id="0" name=""/>
        <dsp:cNvSpPr/>
      </dsp:nvSpPr>
      <dsp:spPr>
        <a:xfrm>
          <a:off x="0" y="1290"/>
          <a:ext cx="8229600" cy="1141709"/>
        </a:xfrm>
        <a:prstGeom prst="roundRect">
          <a:avLst/>
        </a:prstGeom>
        <a:solidFill>
          <a:srgbClr val="14666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n-GB" sz="2400" b="1" kern="1200" dirty="0" err="1" smtClean="0"/>
            <a:t>Prosci</a:t>
          </a:r>
          <a:r>
            <a:rPr lang="en-GB" sz="2400" b="1" kern="1200" dirty="0" smtClean="0"/>
            <a:t>  </a:t>
          </a:r>
          <a:r>
            <a:rPr lang="en-US" sz="2400" b="1" kern="1200" dirty="0" smtClean="0"/>
            <a:t>Change  Management </a:t>
          </a:r>
          <a:r>
            <a:rPr lang="en-US" sz="2800" b="1" kern="1200" dirty="0" smtClean="0">
              <a:latin typeface="+mj-lt"/>
            </a:rPr>
            <a:t>Methodology</a:t>
          </a:r>
          <a:r>
            <a:rPr lang="en-US" sz="2400" b="1" kern="1200" dirty="0" smtClean="0"/>
            <a:t>  Bahrain Customs Affairs OFOQ project Case study </a:t>
          </a:r>
        </a:p>
        <a:p>
          <a:pPr lvl="0" algn="l" defTabSz="1066800" rtl="0">
            <a:lnSpc>
              <a:spcPct val="90000"/>
            </a:lnSpc>
            <a:spcBef>
              <a:spcPct val="0"/>
            </a:spcBef>
            <a:spcAft>
              <a:spcPct val="35000"/>
            </a:spcAft>
          </a:pPr>
          <a:endParaRPr lang="en-US" sz="2400" b="1" kern="1200" dirty="0"/>
        </a:p>
      </dsp:txBody>
      <dsp:txXfrm>
        <a:off x="55734" y="57024"/>
        <a:ext cx="8118132" cy="10302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CBFAB-AEB3-4016-8381-C60C8CD0FBF3}">
      <dsp:nvSpPr>
        <dsp:cNvPr id="0" name=""/>
        <dsp:cNvSpPr/>
      </dsp:nvSpPr>
      <dsp:spPr>
        <a:xfrm>
          <a:off x="2005306" y="0"/>
          <a:ext cx="2171162" cy="1872208"/>
        </a:xfrm>
        <a:prstGeom prst="triangle">
          <a:avLst/>
        </a:prstGeom>
        <a:solidFill>
          <a:srgbClr val="FF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solidFill>
                <a:schemeClr val="tx1"/>
              </a:solidFill>
            </a:rPr>
            <a:t>Revenue</a:t>
          </a:r>
          <a:endParaRPr lang="ar-AE" sz="1800" b="1" kern="1200" dirty="0">
            <a:solidFill>
              <a:schemeClr val="tx1"/>
            </a:solidFill>
          </a:endParaRPr>
        </a:p>
      </dsp:txBody>
      <dsp:txXfrm>
        <a:off x="2548097" y="936104"/>
        <a:ext cx="1085581" cy="936104"/>
      </dsp:txXfrm>
    </dsp:sp>
    <dsp:sp modelId="{5EF3F92C-CCF9-43E5-B186-373C44BCF638}">
      <dsp:nvSpPr>
        <dsp:cNvPr id="0" name=""/>
        <dsp:cNvSpPr/>
      </dsp:nvSpPr>
      <dsp:spPr>
        <a:xfrm>
          <a:off x="792555" y="1845547"/>
          <a:ext cx="2537010" cy="1872208"/>
        </a:xfrm>
        <a:prstGeom prst="triangle">
          <a:avLst/>
        </a:prstGeom>
        <a:solidFill>
          <a:srgbClr val="00642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Facilitation </a:t>
          </a:r>
          <a:endParaRPr lang="ar-AE" sz="1800" b="1" kern="1200" dirty="0"/>
        </a:p>
      </dsp:txBody>
      <dsp:txXfrm>
        <a:off x="1426808" y="2781651"/>
        <a:ext cx="1268505" cy="936104"/>
      </dsp:txXfrm>
    </dsp:sp>
    <dsp:sp modelId="{C61AE66B-4DE3-4C88-9853-964FBF955A24}">
      <dsp:nvSpPr>
        <dsp:cNvPr id="0" name=""/>
        <dsp:cNvSpPr/>
      </dsp:nvSpPr>
      <dsp:spPr>
        <a:xfrm rot="10800000">
          <a:off x="2005306" y="1872208"/>
          <a:ext cx="2171162" cy="1872208"/>
        </a:xfrm>
        <a:prstGeom prst="triangle">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ITFS</a:t>
          </a:r>
          <a:endParaRPr lang="ar-AE" sz="1800" b="1" kern="1200" dirty="0"/>
        </a:p>
      </dsp:txBody>
      <dsp:txXfrm rot="10800000">
        <a:off x="2548096" y="1872208"/>
        <a:ext cx="1085581" cy="936104"/>
      </dsp:txXfrm>
    </dsp:sp>
    <dsp:sp modelId="{C0151360-1BEA-406E-A785-42808C2A76DB}">
      <dsp:nvSpPr>
        <dsp:cNvPr id="0" name=""/>
        <dsp:cNvSpPr/>
      </dsp:nvSpPr>
      <dsp:spPr>
        <a:xfrm>
          <a:off x="3024330" y="1845547"/>
          <a:ext cx="2365459" cy="1872208"/>
        </a:xfrm>
        <a:prstGeom prst="triangle">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Protection</a:t>
          </a:r>
          <a:endParaRPr lang="ar-AE" sz="1800" b="1" kern="1200" dirty="0"/>
        </a:p>
      </dsp:txBody>
      <dsp:txXfrm>
        <a:off x="3615695" y="2781651"/>
        <a:ext cx="1182729" cy="9361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39AC2-D740-4574-B0C0-13723D7454E0}">
      <dsp:nvSpPr>
        <dsp:cNvPr id="0" name=""/>
        <dsp:cNvSpPr/>
      </dsp:nvSpPr>
      <dsp:spPr>
        <a:xfrm>
          <a:off x="0" y="0"/>
          <a:ext cx="8686800" cy="2209800"/>
        </a:xfrm>
        <a:prstGeom prst="roundRect">
          <a:avLst>
            <a:gd name="adj" fmla="val 85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364245" numCol="1" spcCol="1270" anchor="t" anchorCtr="0">
          <a:noAutofit/>
          <a:sp3d extrusionH="28000" prstMaterial="matte"/>
        </a:bodyPr>
        <a:lstStyle/>
        <a:p>
          <a:pPr lvl="0" algn="l" defTabSz="1822450" rtl="0">
            <a:lnSpc>
              <a:spcPct val="90000"/>
            </a:lnSpc>
            <a:spcBef>
              <a:spcPct val="0"/>
            </a:spcBef>
            <a:spcAft>
              <a:spcPct val="35000"/>
            </a:spcAft>
          </a:pPr>
          <a:r>
            <a:rPr lang="en-US" sz="4100" b="1" kern="1200" dirty="0" smtClean="0"/>
            <a:t>Training process </a:t>
          </a:r>
          <a:endParaRPr lang="en-US" sz="4100" kern="1200" dirty="0"/>
        </a:p>
      </dsp:txBody>
      <dsp:txXfrm>
        <a:off x="55014" y="55014"/>
        <a:ext cx="8576772" cy="2099772"/>
      </dsp:txXfrm>
    </dsp:sp>
    <dsp:sp modelId="{94FC9533-503F-4236-9A54-0706D2B8E064}">
      <dsp:nvSpPr>
        <dsp:cNvPr id="0" name=""/>
        <dsp:cNvSpPr/>
      </dsp:nvSpPr>
      <dsp:spPr>
        <a:xfrm>
          <a:off x="217170" y="994410"/>
          <a:ext cx="2719927" cy="994410"/>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Assess training needs </a:t>
          </a:r>
          <a:endParaRPr lang="en-US" sz="2600" kern="1200" dirty="0"/>
        </a:p>
      </dsp:txBody>
      <dsp:txXfrm>
        <a:off x="247752" y="1024992"/>
        <a:ext cx="2658763" cy="933246"/>
      </dsp:txXfrm>
    </dsp:sp>
    <dsp:sp modelId="{EB2D107C-FAA1-4239-BC72-90F42BB6B0BC}">
      <dsp:nvSpPr>
        <dsp:cNvPr id="0" name=""/>
        <dsp:cNvSpPr/>
      </dsp:nvSpPr>
      <dsp:spPr>
        <a:xfrm>
          <a:off x="2980043" y="994410"/>
          <a:ext cx="2719927" cy="994410"/>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Organize training sessions </a:t>
          </a:r>
          <a:endParaRPr lang="en-US" sz="2600" kern="1200" dirty="0"/>
        </a:p>
      </dsp:txBody>
      <dsp:txXfrm>
        <a:off x="3010625" y="1024992"/>
        <a:ext cx="2658763" cy="933246"/>
      </dsp:txXfrm>
    </dsp:sp>
    <dsp:sp modelId="{9949E1C9-2133-41A5-AAF4-9DCF2CFDC537}">
      <dsp:nvSpPr>
        <dsp:cNvPr id="0" name=""/>
        <dsp:cNvSpPr/>
      </dsp:nvSpPr>
      <dsp:spPr>
        <a:xfrm>
          <a:off x="5742916" y="994410"/>
          <a:ext cx="2719927" cy="994410"/>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Evaluate outcome </a:t>
          </a:r>
          <a:endParaRPr lang="en-US" sz="2600" kern="1200" dirty="0"/>
        </a:p>
      </dsp:txBody>
      <dsp:txXfrm>
        <a:off x="5773498" y="1024992"/>
        <a:ext cx="2658763" cy="9332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22423-B049-4232-8BE6-B109D9654393}">
      <dsp:nvSpPr>
        <dsp:cNvPr id="0" name=""/>
        <dsp:cNvSpPr/>
      </dsp:nvSpPr>
      <dsp:spPr>
        <a:xfrm>
          <a:off x="0" y="20756"/>
          <a:ext cx="7488832" cy="623610"/>
        </a:xfrm>
        <a:prstGeom prst="roundRect">
          <a:avLst/>
        </a:prstGeom>
        <a:solidFill>
          <a:schemeClr val="accent6">
            <a:lumMod val="50000"/>
            <a:alpha val="69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GB" sz="2600" kern="1200" smtClean="0"/>
            <a:t>Methodology </a:t>
          </a:r>
          <a:endParaRPr lang="ar-AE" sz="2600" kern="1200"/>
        </a:p>
      </dsp:txBody>
      <dsp:txXfrm>
        <a:off x="30442" y="51198"/>
        <a:ext cx="7427948" cy="562726"/>
      </dsp:txXfrm>
    </dsp:sp>
    <dsp:sp modelId="{F7BFCAC6-82AC-440B-8C71-420EFDB012D5}">
      <dsp:nvSpPr>
        <dsp:cNvPr id="0" name=""/>
        <dsp:cNvSpPr/>
      </dsp:nvSpPr>
      <dsp:spPr>
        <a:xfrm>
          <a:off x="0" y="719246"/>
          <a:ext cx="7488832" cy="623610"/>
        </a:xfrm>
        <a:prstGeom prst="roundRect">
          <a:avLst/>
        </a:prstGeom>
        <a:solidFill>
          <a:schemeClr val="accent6">
            <a:lumMod val="50000"/>
            <a:alpha val="69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GB" sz="2600" kern="1200" smtClean="0"/>
            <a:t>Bahrain Customs OFOQ project Case study </a:t>
          </a:r>
          <a:endParaRPr lang="ar-AE" sz="2600" kern="1200"/>
        </a:p>
      </dsp:txBody>
      <dsp:txXfrm>
        <a:off x="30442" y="749688"/>
        <a:ext cx="7427948" cy="562726"/>
      </dsp:txXfrm>
    </dsp:sp>
    <dsp:sp modelId="{E4C52CAF-2D48-4AA3-8B94-610A9B6C689A}">
      <dsp:nvSpPr>
        <dsp:cNvPr id="0" name=""/>
        <dsp:cNvSpPr/>
      </dsp:nvSpPr>
      <dsp:spPr>
        <a:xfrm>
          <a:off x="0" y="1417736"/>
          <a:ext cx="7488832" cy="623610"/>
        </a:xfrm>
        <a:prstGeom prst="roundRect">
          <a:avLst/>
        </a:prstGeom>
        <a:solidFill>
          <a:schemeClr val="accent6">
            <a:lumMod val="50000"/>
            <a:alpha val="69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GB" sz="2600" kern="1200" smtClean="0"/>
            <a:t>Challenges and lessons learned </a:t>
          </a:r>
          <a:endParaRPr lang="ar-AE" sz="2600" kern="1200"/>
        </a:p>
      </dsp:txBody>
      <dsp:txXfrm>
        <a:off x="30442" y="1448178"/>
        <a:ext cx="7427948" cy="56272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56A63-D7AC-4AB6-B4CF-15300315FEDF}">
      <dsp:nvSpPr>
        <dsp:cNvPr id="0" name=""/>
        <dsp:cNvSpPr/>
      </dsp:nvSpPr>
      <dsp:spPr>
        <a:xfrm>
          <a:off x="0" y="7717"/>
          <a:ext cx="8352928" cy="547200"/>
        </a:xfrm>
        <a:prstGeom prst="rect">
          <a:avLst/>
        </a:prstGeom>
        <a:solidFill>
          <a:srgbClr val="146664"/>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kern="1200" smtClean="0"/>
            <a:t>Methodology</a:t>
          </a:r>
          <a:endParaRPr lang="ar-AE" sz="2400" kern="1200" dirty="0"/>
        </a:p>
      </dsp:txBody>
      <dsp:txXfrm>
        <a:off x="0" y="7717"/>
        <a:ext cx="8352928" cy="547200"/>
      </dsp:txXfrm>
    </dsp:sp>
    <dsp:sp modelId="{19823BD9-7B18-49EC-8341-C63754B03EFB}">
      <dsp:nvSpPr>
        <dsp:cNvPr id="0" name=""/>
        <dsp:cNvSpPr/>
      </dsp:nvSpPr>
      <dsp:spPr>
        <a:xfrm>
          <a:off x="0" y="554588"/>
          <a:ext cx="8352928" cy="4693949"/>
        </a:xfrm>
        <a:prstGeom prst="rect">
          <a:avLst/>
        </a:prstGeom>
        <a:solidFill>
          <a:schemeClr val="accent6">
            <a:lumMod val="50000"/>
            <a:alpha val="5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200000"/>
            </a:lnSpc>
            <a:spcBef>
              <a:spcPct val="0"/>
            </a:spcBef>
            <a:spcAft>
              <a:spcPct val="15000"/>
            </a:spcAft>
            <a:buChar char="••"/>
          </a:pPr>
          <a:r>
            <a:rPr lang="en-US" sz="1900" b="1" kern="1200" dirty="0" smtClean="0"/>
            <a:t>Change management definition </a:t>
          </a:r>
          <a:endParaRPr lang="ar-AE" sz="1900" kern="1200" dirty="0"/>
        </a:p>
        <a:p>
          <a:pPr marL="171450" lvl="1" indent="-171450" algn="l" defTabSz="844550" rtl="0">
            <a:lnSpc>
              <a:spcPct val="200000"/>
            </a:lnSpc>
            <a:spcBef>
              <a:spcPct val="0"/>
            </a:spcBef>
            <a:spcAft>
              <a:spcPct val="15000"/>
            </a:spcAft>
            <a:buChar char="••"/>
          </a:pPr>
          <a:r>
            <a:rPr lang="en-US" sz="1900" b="1" kern="1200" dirty="0" smtClean="0"/>
            <a:t>Primary reasons for applying change management in projects</a:t>
          </a:r>
          <a:endParaRPr lang="ar-AE" sz="1900" kern="1200" dirty="0"/>
        </a:p>
        <a:p>
          <a:pPr marL="171450" lvl="1" indent="-171450" algn="l" defTabSz="844550" rtl="0">
            <a:lnSpc>
              <a:spcPct val="200000"/>
            </a:lnSpc>
            <a:spcBef>
              <a:spcPct val="0"/>
            </a:spcBef>
            <a:spcAft>
              <a:spcPct val="15000"/>
            </a:spcAft>
            <a:buChar char="••"/>
          </a:pPr>
          <a:r>
            <a:rPr lang="en-US" sz="1900" b="1" kern="1200" dirty="0" smtClean="0"/>
            <a:t>Projects which are good candidates for applying change management</a:t>
          </a:r>
          <a:endParaRPr lang="ar-AE" sz="1900" b="1" kern="1200" dirty="0"/>
        </a:p>
        <a:p>
          <a:pPr marL="171450" lvl="1" indent="-171450" algn="l" defTabSz="844550" rtl="0">
            <a:lnSpc>
              <a:spcPct val="200000"/>
            </a:lnSpc>
            <a:spcBef>
              <a:spcPct val="0"/>
            </a:spcBef>
            <a:spcAft>
              <a:spcPct val="15000"/>
            </a:spcAft>
            <a:buChar char="••"/>
          </a:pPr>
          <a:r>
            <a:rPr lang="en-US" sz="1900" b="1" kern="1200" dirty="0" smtClean="0"/>
            <a:t>What is </a:t>
          </a:r>
          <a:r>
            <a:rPr lang="en-US" sz="1900" b="1" kern="1200" dirty="0" err="1" smtClean="0"/>
            <a:t>Prosci’s</a:t>
          </a:r>
          <a:r>
            <a:rPr lang="en-US" sz="1900" b="1" kern="1200" dirty="0" smtClean="0"/>
            <a:t> Organizational change management process </a:t>
          </a:r>
          <a:endParaRPr lang="ar-AE" sz="1900" b="1" kern="1200" dirty="0"/>
        </a:p>
        <a:p>
          <a:pPr marL="171450" lvl="1" indent="-171450" algn="l" defTabSz="844550" rtl="0">
            <a:lnSpc>
              <a:spcPct val="200000"/>
            </a:lnSpc>
            <a:spcBef>
              <a:spcPct val="0"/>
            </a:spcBef>
            <a:spcAft>
              <a:spcPct val="15000"/>
            </a:spcAft>
            <a:buChar char="••"/>
          </a:pPr>
          <a:r>
            <a:rPr lang="en-US" sz="1900" b="1" kern="1200" dirty="0" smtClean="0"/>
            <a:t>The five building blocks of successful individual change ,</a:t>
          </a:r>
          <a:r>
            <a:rPr lang="en-US" sz="1900" b="1" kern="1200" dirty="0" err="1" smtClean="0"/>
            <a:t>Procsi</a:t>
          </a:r>
          <a:r>
            <a:rPr lang="en-US" sz="1900" b="1" kern="1200" dirty="0" smtClean="0"/>
            <a:t> ADKAR model </a:t>
          </a:r>
          <a:endParaRPr lang="ar-AE" sz="1900" kern="1200" dirty="0"/>
        </a:p>
        <a:p>
          <a:pPr marL="171450" lvl="1" indent="-171450" algn="l" defTabSz="844550" rtl="0">
            <a:lnSpc>
              <a:spcPct val="200000"/>
            </a:lnSpc>
            <a:spcBef>
              <a:spcPct val="0"/>
            </a:spcBef>
            <a:spcAft>
              <a:spcPct val="15000"/>
            </a:spcAft>
            <a:buChar char="••"/>
          </a:pPr>
          <a:r>
            <a:rPr lang="en-US" sz="1900" b="1" kern="1200" dirty="0" err="1" smtClean="0"/>
            <a:t>Procsi</a:t>
          </a:r>
          <a:r>
            <a:rPr lang="en-US" sz="1900" b="1" kern="1200" dirty="0" smtClean="0"/>
            <a:t> organizational change manage processes</a:t>
          </a:r>
          <a:endParaRPr lang="ar-AE" sz="1900" kern="1200" dirty="0"/>
        </a:p>
        <a:p>
          <a:pPr marL="171450" lvl="1" indent="-171450" algn="l" defTabSz="844550" rtl="0">
            <a:lnSpc>
              <a:spcPct val="200000"/>
            </a:lnSpc>
            <a:spcBef>
              <a:spcPct val="0"/>
            </a:spcBef>
            <a:spcAft>
              <a:spcPct val="15000"/>
            </a:spcAft>
            <a:buChar char="••"/>
          </a:pPr>
          <a:r>
            <a:rPr lang="en-US" sz="1900" b="1" kern="1200" dirty="0" smtClean="0"/>
            <a:t>Connecting individual and organizational change management</a:t>
          </a:r>
          <a:endParaRPr lang="ar-AE" sz="1900" kern="1200" dirty="0"/>
        </a:p>
      </dsp:txBody>
      <dsp:txXfrm>
        <a:off x="0" y="554588"/>
        <a:ext cx="8352928" cy="4693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6948F-2234-44AA-A5A9-B01625F661A5}">
      <dsp:nvSpPr>
        <dsp:cNvPr id="0" name=""/>
        <dsp:cNvSpPr/>
      </dsp:nvSpPr>
      <dsp:spPr>
        <a:xfrm>
          <a:off x="0" y="216028"/>
          <a:ext cx="8424936" cy="900060"/>
        </a:xfrm>
        <a:prstGeom prst="roundRect">
          <a:avLst>
            <a:gd name="adj" fmla="val 10000"/>
          </a:avLst>
        </a:prstGeom>
        <a:solidFill>
          <a:schemeClr val="accent6">
            <a:lumMod val="50000"/>
            <a:alpha val="69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smtClean="0">
              <a:solidFill>
                <a:schemeClr val="tx1"/>
              </a:solidFill>
            </a:rPr>
            <a:t>Many innovation projects bring a change  to the way work is done on organization  level. Success of those changes will be more dependent on how individuals in the organization embrace the change.</a:t>
          </a:r>
          <a:endParaRPr lang="en-US" sz="2000" b="1" kern="1200" dirty="0">
            <a:solidFill>
              <a:schemeClr val="tx1"/>
            </a:solidFill>
          </a:endParaRPr>
        </a:p>
      </dsp:txBody>
      <dsp:txXfrm>
        <a:off x="26362" y="242390"/>
        <a:ext cx="8372212" cy="847336"/>
      </dsp:txXfrm>
    </dsp:sp>
    <dsp:sp modelId="{5E5E19CF-D48D-44A9-936E-517B26C68C5D}">
      <dsp:nvSpPr>
        <dsp:cNvPr id="0" name=""/>
        <dsp:cNvSpPr/>
      </dsp:nvSpPr>
      <dsp:spPr>
        <a:xfrm rot="5345644">
          <a:off x="3970608" y="1076612"/>
          <a:ext cx="571878" cy="916309"/>
        </a:xfrm>
        <a:prstGeom prst="rightArrow">
          <a:avLst>
            <a:gd name="adj1" fmla="val 60000"/>
            <a:gd name="adj2" fmla="val 50000"/>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endParaRPr>
        </a:p>
      </dsp:txBody>
      <dsp:txXfrm rot="-5400000">
        <a:off x="3980298" y="1248838"/>
        <a:ext cx="549785" cy="400315"/>
      </dsp:txXfrm>
    </dsp:sp>
    <dsp:sp modelId="{7D3066A2-7739-4B5C-A02F-E9638BBA3B48}">
      <dsp:nvSpPr>
        <dsp:cNvPr id="0" name=""/>
        <dsp:cNvSpPr/>
      </dsp:nvSpPr>
      <dsp:spPr>
        <a:xfrm>
          <a:off x="2426909" y="1924196"/>
          <a:ext cx="3643105" cy="2036243"/>
        </a:xfrm>
        <a:prstGeom prst="roundRect">
          <a:avLst>
            <a:gd name="adj" fmla="val 10000"/>
          </a:avLst>
        </a:prstGeom>
        <a:solidFill>
          <a:srgbClr val="146664"/>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t>Individuals need to accept and support  the change otherwise project’s success is at real risk    </a:t>
          </a:r>
          <a:endParaRPr lang="en-US" sz="2400" b="1" kern="1200"/>
        </a:p>
      </dsp:txBody>
      <dsp:txXfrm>
        <a:off x="2486549" y="1983836"/>
        <a:ext cx="3523825" cy="19169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CFE91-96AB-42FD-B955-0552D5B03030}">
      <dsp:nvSpPr>
        <dsp:cNvPr id="0" name=""/>
        <dsp:cNvSpPr/>
      </dsp:nvSpPr>
      <dsp:spPr>
        <a:xfrm>
          <a:off x="0" y="0"/>
          <a:ext cx="8229600" cy="1216800"/>
        </a:xfrm>
        <a:prstGeom prst="roundRect">
          <a:avLst/>
        </a:prstGeom>
        <a:solidFill>
          <a:schemeClr val="accent6">
            <a:lumMod val="50000"/>
            <a:alpha val="69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smtClean="0">
              <a:solidFill>
                <a:schemeClr val="tx1"/>
              </a:solidFill>
            </a:rPr>
            <a:t>The process, tools and techniques to manage the people-side of change to achieve the required business results.</a:t>
          </a:r>
          <a:endParaRPr lang="en-US" sz="2400" i="0" kern="1200">
            <a:solidFill>
              <a:schemeClr val="tx1"/>
            </a:solidFill>
          </a:endParaRPr>
        </a:p>
      </dsp:txBody>
      <dsp:txXfrm>
        <a:off x="59399" y="59399"/>
        <a:ext cx="8110802"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E4675-62AD-4F7E-B6D3-FB9824114249}">
      <dsp:nvSpPr>
        <dsp:cNvPr id="0" name=""/>
        <dsp:cNvSpPr/>
      </dsp:nvSpPr>
      <dsp:spPr>
        <a:xfrm>
          <a:off x="0" y="126650"/>
          <a:ext cx="8208912" cy="1330875"/>
        </a:xfrm>
        <a:prstGeom prst="roundRect">
          <a:avLst/>
        </a:prstGeom>
        <a:solidFill>
          <a:schemeClr val="accent6">
            <a:lumMod val="50000"/>
            <a:alpha val="69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rPr>
            <a:t>Change Management is a structured approach to transitioning individuals, teams and organizations from a current state to a desired future state</a:t>
          </a:r>
          <a:endParaRPr lang="en-US" sz="2400" b="1" kern="1200" dirty="0">
            <a:solidFill>
              <a:schemeClr val="tx1"/>
            </a:solidFill>
          </a:endParaRPr>
        </a:p>
      </dsp:txBody>
      <dsp:txXfrm>
        <a:off x="64968" y="191618"/>
        <a:ext cx="8078976" cy="12009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22F67-31DD-4657-BD08-9C99F78A57F0}">
      <dsp:nvSpPr>
        <dsp:cNvPr id="0" name=""/>
        <dsp:cNvSpPr/>
      </dsp:nvSpPr>
      <dsp:spPr>
        <a:xfrm>
          <a:off x="1206318" y="0"/>
          <a:ext cx="2461961" cy="2462263"/>
        </a:xfrm>
        <a:prstGeom prst="ellipse">
          <a:avLst/>
        </a:prstGeom>
        <a:solidFill>
          <a:schemeClr val="accent1">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smtClean="0"/>
            <a:t>Increase probability of project success</a:t>
          </a:r>
          <a:endParaRPr lang="en-US" sz="2000" b="1" kern="1200" dirty="0"/>
        </a:p>
      </dsp:txBody>
      <dsp:txXfrm>
        <a:off x="1566864" y="360590"/>
        <a:ext cx="1740869" cy="1741083"/>
      </dsp:txXfrm>
    </dsp:sp>
    <dsp:sp modelId="{C1DF0CE2-E840-411D-81C5-24ABBA4A73DE}">
      <dsp:nvSpPr>
        <dsp:cNvPr id="0" name=""/>
        <dsp:cNvSpPr/>
      </dsp:nvSpPr>
      <dsp:spPr>
        <a:xfrm>
          <a:off x="2472988" y="1642192"/>
          <a:ext cx="2461961" cy="2462263"/>
        </a:xfrm>
        <a:prstGeom prst="ellipse">
          <a:avLst/>
        </a:prstGeom>
        <a:solidFill>
          <a:schemeClr val="accent1">
            <a:shade val="80000"/>
            <a:alpha val="50000"/>
            <a:hueOff val="-3"/>
            <a:satOff val="1329"/>
            <a:lumOff val="1718"/>
            <a:alphaOff val="1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smtClean="0"/>
            <a:t>Manage employee resistance to change</a:t>
          </a:r>
          <a:endParaRPr lang="en-US" sz="2000" b="1" kern="1200" dirty="0"/>
        </a:p>
      </dsp:txBody>
      <dsp:txXfrm>
        <a:off x="2833534" y="2002782"/>
        <a:ext cx="1740869" cy="1741083"/>
      </dsp:txXfrm>
    </dsp:sp>
    <dsp:sp modelId="{897DB945-3915-455F-9379-26E5A35778F7}">
      <dsp:nvSpPr>
        <dsp:cNvPr id="0" name=""/>
        <dsp:cNvSpPr/>
      </dsp:nvSpPr>
      <dsp:spPr>
        <a:xfrm>
          <a:off x="3642302" y="0"/>
          <a:ext cx="2655422" cy="2462263"/>
        </a:xfrm>
        <a:prstGeom prst="ellipse">
          <a:avLst/>
        </a:prstGeom>
        <a:solidFill>
          <a:schemeClr val="accent1">
            <a:shade val="80000"/>
            <a:alpha val="50000"/>
            <a:hueOff val="-6"/>
            <a:satOff val="2658"/>
            <a:lumOff val="3436"/>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Organizations understand,, accept,  and support needed business changes</a:t>
          </a:r>
          <a:endParaRPr lang="en-US" sz="2000" b="1" kern="1200" dirty="0"/>
        </a:p>
      </dsp:txBody>
      <dsp:txXfrm>
        <a:off x="4031180" y="360590"/>
        <a:ext cx="1877666" cy="1741083"/>
      </dsp:txXfrm>
    </dsp:sp>
    <dsp:sp modelId="{70036A16-B6FF-4A0F-ADAD-DED54E2D4E4B}">
      <dsp:nvSpPr>
        <dsp:cNvPr id="0" name=""/>
        <dsp:cNvSpPr/>
      </dsp:nvSpPr>
      <dsp:spPr>
        <a:xfrm>
          <a:off x="5005703" y="1642192"/>
          <a:ext cx="2461961" cy="2462263"/>
        </a:xfrm>
        <a:prstGeom prst="ellipse">
          <a:avLst/>
        </a:prstGeom>
        <a:solidFill>
          <a:schemeClr val="accent1">
            <a:shade val="80000"/>
            <a:alpha val="50000"/>
            <a:hueOff val="-9"/>
            <a:satOff val="3987"/>
            <a:lumOff val="5154"/>
            <a:alphaOff val="3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Build change competency into the organization</a:t>
          </a:r>
          <a:endParaRPr lang="en-US" sz="2000" b="1" kern="1200" dirty="0"/>
        </a:p>
      </dsp:txBody>
      <dsp:txXfrm>
        <a:off x="5366249" y="2002782"/>
        <a:ext cx="1740869" cy="17410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A084D-05D9-4003-B0D7-6E11DF8099ED}">
      <dsp:nvSpPr>
        <dsp:cNvPr id="0" name=""/>
        <dsp:cNvSpPr/>
      </dsp:nvSpPr>
      <dsp:spPr>
        <a:xfrm>
          <a:off x="0" y="52056"/>
          <a:ext cx="7632848" cy="673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Communication Plan</a:t>
          </a:r>
          <a:endParaRPr lang="ar-AE" sz="2400" b="1" kern="1200"/>
        </a:p>
      </dsp:txBody>
      <dsp:txXfrm>
        <a:off x="32898" y="84954"/>
        <a:ext cx="7567052" cy="608124"/>
      </dsp:txXfrm>
    </dsp:sp>
    <dsp:sp modelId="{E760F9BF-AC0F-4BC3-A42C-CE899201B70E}">
      <dsp:nvSpPr>
        <dsp:cNvPr id="0" name=""/>
        <dsp:cNvSpPr/>
      </dsp:nvSpPr>
      <dsp:spPr>
        <a:xfrm>
          <a:off x="0" y="829656"/>
          <a:ext cx="7632848" cy="673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Sponsor Roadmap</a:t>
          </a:r>
          <a:endParaRPr lang="ar-AE" sz="2400" b="1" kern="1200" dirty="0"/>
        </a:p>
      </dsp:txBody>
      <dsp:txXfrm>
        <a:off x="32898" y="862554"/>
        <a:ext cx="7567052" cy="608124"/>
      </dsp:txXfrm>
    </dsp:sp>
    <dsp:sp modelId="{0C77591F-F762-480A-BFFB-85B1F5F45ACB}">
      <dsp:nvSpPr>
        <dsp:cNvPr id="0" name=""/>
        <dsp:cNvSpPr/>
      </dsp:nvSpPr>
      <dsp:spPr>
        <a:xfrm>
          <a:off x="0" y="1607256"/>
          <a:ext cx="7632848" cy="673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Training Plan</a:t>
          </a:r>
          <a:endParaRPr lang="ar-AE" sz="2400" b="1" kern="1200"/>
        </a:p>
      </dsp:txBody>
      <dsp:txXfrm>
        <a:off x="32898" y="1640154"/>
        <a:ext cx="7567052" cy="608124"/>
      </dsp:txXfrm>
    </dsp:sp>
    <dsp:sp modelId="{5AF21B0F-E3B9-4EC1-A179-67581E5559C3}">
      <dsp:nvSpPr>
        <dsp:cNvPr id="0" name=""/>
        <dsp:cNvSpPr/>
      </dsp:nvSpPr>
      <dsp:spPr>
        <a:xfrm>
          <a:off x="0" y="2384856"/>
          <a:ext cx="7632848" cy="673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1" kern="1200" smtClean="0"/>
            <a:t>Resistance  Management </a:t>
          </a:r>
          <a:endParaRPr lang="ar-AE" sz="2400" b="1" kern="1200" smtClean="0"/>
        </a:p>
      </dsp:txBody>
      <dsp:txXfrm>
        <a:off x="32898" y="2417754"/>
        <a:ext cx="7567052" cy="608124"/>
      </dsp:txXfrm>
    </dsp:sp>
    <dsp:sp modelId="{B58F9A59-8CD7-4626-842A-FC984783CFB2}">
      <dsp:nvSpPr>
        <dsp:cNvPr id="0" name=""/>
        <dsp:cNvSpPr/>
      </dsp:nvSpPr>
      <dsp:spPr>
        <a:xfrm>
          <a:off x="0" y="3162456"/>
          <a:ext cx="7632848" cy="673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1" kern="1200" dirty="0" smtClean="0"/>
            <a:t>Coaching</a:t>
          </a:r>
          <a:endParaRPr lang="ar-AE" sz="2400" b="1" kern="1200" dirty="0" smtClean="0"/>
        </a:p>
      </dsp:txBody>
      <dsp:txXfrm>
        <a:off x="32898" y="3195354"/>
        <a:ext cx="7567052" cy="6081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56A63-D7AC-4AB6-B4CF-15300315FEDF}">
      <dsp:nvSpPr>
        <dsp:cNvPr id="0" name=""/>
        <dsp:cNvSpPr/>
      </dsp:nvSpPr>
      <dsp:spPr>
        <a:xfrm>
          <a:off x="0" y="21554"/>
          <a:ext cx="8352928" cy="835200"/>
        </a:xfrm>
        <a:prstGeom prst="rect">
          <a:avLst/>
        </a:prstGeom>
        <a:solidFill>
          <a:srgbClr val="146664"/>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b="1" kern="1200" dirty="0" smtClean="0"/>
            <a:t>Bahrain Customs Affair OFOQ Project Case Study </a:t>
          </a:r>
          <a:endParaRPr lang="ar-AE" sz="1600" b="1" kern="1200" dirty="0"/>
        </a:p>
      </dsp:txBody>
      <dsp:txXfrm>
        <a:off x="0" y="21554"/>
        <a:ext cx="8352928" cy="835200"/>
      </dsp:txXfrm>
    </dsp:sp>
    <dsp:sp modelId="{19823BD9-7B18-49EC-8341-C63754B03EFB}">
      <dsp:nvSpPr>
        <dsp:cNvPr id="0" name=""/>
        <dsp:cNvSpPr/>
      </dsp:nvSpPr>
      <dsp:spPr>
        <a:xfrm>
          <a:off x="0" y="845633"/>
          <a:ext cx="8352928" cy="4378275"/>
        </a:xfrm>
        <a:prstGeom prst="rect">
          <a:avLst/>
        </a:prstGeom>
        <a:solidFill>
          <a:schemeClr val="accent6">
            <a:lumMod val="50000"/>
            <a:alpha val="5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200000"/>
            </a:lnSpc>
            <a:spcBef>
              <a:spcPct val="0"/>
            </a:spcBef>
            <a:spcAft>
              <a:spcPct val="15000"/>
            </a:spcAft>
            <a:buChar char="••"/>
          </a:pPr>
          <a:r>
            <a:rPr lang="en-US" sz="1600" b="1" kern="1200" dirty="0" smtClean="0">
              <a:latin typeface="+mn-lt"/>
            </a:rPr>
            <a:t>OFOQ project &amp; Its Objectives </a:t>
          </a:r>
          <a:endParaRPr lang="ar-AE" sz="1600" b="1" kern="1200" dirty="0">
            <a:latin typeface="+mn-lt"/>
          </a:endParaRPr>
        </a:p>
        <a:p>
          <a:pPr marL="171450" lvl="1" indent="-171450" algn="l" defTabSz="711200" rtl="0">
            <a:lnSpc>
              <a:spcPct val="200000"/>
            </a:lnSpc>
            <a:spcBef>
              <a:spcPct val="0"/>
            </a:spcBef>
            <a:spcAft>
              <a:spcPct val="15000"/>
            </a:spcAft>
            <a:buChar char="••"/>
          </a:pPr>
          <a:r>
            <a:rPr lang="en-GB" sz="1600" b="1" kern="1200" dirty="0" smtClean="0">
              <a:latin typeface="+mn-lt"/>
            </a:rPr>
            <a:t>BCA Change characteristics assessment results</a:t>
          </a:r>
          <a:endParaRPr lang="ar-AE" sz="1600" b="1" kern="1200" dirty="0">
            <a:latin typeface="+mn-lt"/>
          </a:endParaRPr>
        </a:p>
        <a:p>
          <a:pPr marL="171450" lvl="1" indent="-171450" algn="l" defTabSz="711200" rtl="0">
            <a:lnSpc>
              <a:spcPct val="200000"/>
            </a:lnSpc>
            <a:spcBef>
              <a:spcPct val="0"/>
            </a:spcBef>
            <a:spcAft>
              <a:spcPct val="15000"/>
            </a:spcAft>
            <a:buChar char="••"/>
          </a:pPr>
          <a:r>
            <a:rPr lang="en-GB" sz="1600" b="1" kern="1200" dirty="0" smtClean="0">
              <a:latin typeface="+mn-lt"/>
            </a:rPr>
            <a:t>BCA Organizational attributes assessment results</a:t>
          </a:r>
          <a:endParaRPr lang="ar-AE" sz="1600" b="1" kern="1200" dirty="0">
            <a:latin typeface="+mn-lt"/>
          </a:endParaRPr>
        </a:p>
        <a:p>
          <a:pPr marL="171450" lvl="1" indent="-171450" algn="l" defTabSz="711200" rtl="0">
            <a:lnSpc>
              <a:spcPct val="200000"/>
            </a:lnSpc>
            <a:spcBef>
              <a:spcPct val="0"/>
            </a:spcBef>
            <a:spcAft>
              <a:spcPct val="15000"/>
            </a:spcAft>
            <a:buChar char="••"/>
          </a:pPr>
          <a:r>
            <a:rPr lang="en-GB" sz="1600" b="1" kern="1200" dirty="0" smtClean="0">
              <a:latin typeface="+mn-lt"/>
            </a:rPr>
            <a:t>BCA Change Management Plans  (Communication Plan, Sponsor Roadmap, Training Plan, </a:t>
          </a:r>
          <a:r>
            <a:rPr lang="en-US" sz="1600" b="1" kern="1200" dirty="0" smtClean="0">
              <a:solidFill>
                <a:schemeClr val="tx1"/>
              </a:solidFill>
              <a:latin typeface="+mn-lt"/>
              <a:ea typeface="+mn-ea"/>
              <a:cs typeface="+mn-cs"/>
            </a:rPr>
            <a:t>Resistance Management Plan, </a:t>
          </a:r>
          <a:r>
            <a:rPr lang="en-US" sz="1600" b="1" kern="1200" dirty="0" smtClean="0">
              <a:solidFill>
                <a:schemeClr val="tx1"/>
              </a:solidFill>
              <a:latin typeface="+mn-lt"/>
            </a:rPr>
            <a:t>Coaching)</a:t>
          </a:r>
          <a:endParaRPr lang="ar-AE" sz="1600" b="1" kern="1200" dirty="0">
            <a:latin typeface="+mn-lt"/>
          </a:endParaRPr>
        </a:p>
        <a:p>
          <a:pPr marL="171450" lvl="1" indent="-171450" algn="l" defTabSz="711200" rtl="0">
            <a:lnSpc>
              <a:spcPct val="200000"/>
            </a:lnSpc>
            <a:spcBef>
              <a:spcPct val="0"/>
            </a:spcBef>
            <a:spcAft>
              <a:spcPct val="15000"/>
            </a:spcAft>
            <a:buChar char="••"/>
          </a:pPr>
          <a:r>
            <a:rPr lang="en-US" sz="1600" b="1" kern="1200" dirty="0" smtClean="0">
              <a:solidFill>
                <a:schemeClr val="tx1"/>
              </a:solidFill>
              <a:latin typeface="+mn-lt"/>
              <a:ea typeface="+mn-ea"/>
              <a:cs typeface="+mn-cs"/>
            </a:rPr>
            <a:t>Assessing the results</a:t>
          </a:r>
          <a:endParaRPr lang="ar-AE" sz="1600" b="1" kern="1200" dirty="0">
            <a:solidFill>
              <a:schemeClr val="tx1"/>
            </a:solidFill>
            <a:latin typeface="+mn-lt"/>
          </a:endParaRPr>
        </a:p>
        <a:p>
          <a:pPr marL="171450" lvl="1" indent="-171450" algn="l" defTabSz="711200" rtl="0">
            <a:lnSpc>
              <a:spcPct val="200000"/>
            </a:lnSpc>
            <a:spcBef>
              <a:spcPct val="0"/>
            </a:spcBef>
            <a:spcAft>
              <a:spcPct val="15000"/>
            </a:spcAft>
            <a:buChar char="••"/>
          </a:pPr>
          <a:r>
            <a:rPr lang="en-US" sz="1600" b="1" kern="1200" dirty="0" smtClean="0">
              <a:solidFill>
                <a:schemeClr val="tx1"/>
              </a:solidFill>
              <a:latin typeface="+mn-lt"/>
            </a:rPr>
            <a:t>Challenges &amp; lessons learned  </a:t>
          </a:r>
          <a:endParaRPr lang="ar-AE" sz="1600" b="1" kern="1200" dirty="0">
            <a:solidFill>
              <a:schemeClr val="tx1"/>
            </a:solidFill>
            <a:latin typeface="+mn-lt"/>
          </a:endParaRPr>
        </a:p>
        <a:p>
          <a:pPr marL="171450" lvl="1" indent="-171450" algn="l" defTabSz="711200" rtl="0">
            <a:lnSpc>
              <a:spcPct val="200000"/>
            </a:lnSpc>
            <a:spcBef>
              <a:spcPct val="0"/>
            </a:spcBef>
            <a:spcAft>
              <a:spcPct val="15000"/>
            </a:spcAft>
            <a:buChar char="••"/>
          </a:pPr>
          <a:endParaRPr lang="ar-AE" sz="1600" b="1" kern="1200" dirty="0">
            <a:latin typeface="+mn-lt"/>
          </a:endParaRPr>
        </a:p>
      </dsp:txBody>
      <dsp:txXfrm>
        <a:off x="0" y="845633"/>
        <a:ext cx="8352928" cy="43782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F60CF0-6871-4210-B7C4-99CD118FEC6B}" type="datetimeFigureOut">
              <a:rPr lang="en-US" smtClean="0"/>
              <a:t>19-Nov-13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F6D8F-C73B-4A97-AC7A-4F4D4537D41C}" type="slidenum">
              <a:rPr lang="en-US" smtClean="0"/>
              <a:t>‹#›</a:t>
            </a:fld>
            <a:endParaRPr lang="en-US"/>
          </a:p>
        </p:txBody>
      </p:sp>
    </p:spTree>
    <p:extLst>
      <p:ext uri="{BB962C8B-B14F-4D97-AF65-F5344CB8AC3E}">
        <p14:creationId xmlns:p14="http://schemas.microsoft.com/office/powerpoint/2010/main" val="19805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1ECEA-4C53-4C3A-B9C8-0756B498FF35}" type="slidenum">
              <a:rPr lang="en-US"/>
              <a:pPr/>
              <a:t>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ar-A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3FAF6-BAE1-4EBA-8704-994E74FBA030}" type="slidenum">
              <a:rPr lang="en-US"/>
              <a:pPr/>
              <a:t>18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ar-A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836BF-831D-4805-B75E-0F2DB847D1A5}" type="slidenum">
              <a:rPr lang="en-US"/>
              <a:pPr/>
              <a:t>19</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ar-A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7F493-53EE-402E-8883-091469760E5E}" type="slidenum">
              <a:rPr lang="en-US"/>
              <a:pPr/>
              <a:t>25</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ar-A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2756" indent="-270291" eaLnBrk="0" hangingPunct="0">
              <a:defRPr sz="2300">
                <a:solidFill>
                  <a:schemeClr val="tx1"/>
                </a:solidFill>
                <a:latin typeface="Times New Roman" pitchFamily="18" charset="0"/>
              </a:defRPr>
            </a:lvl2pPr>
            <a:lvl3pPr marL="1081164" indent="-216233" eaLnBrk="0" hangingPunct="0">
              <a:defRPr sz="2300">
                <a:solidFill>
                  <a:schemeClr val="tx1"/>
                </a:solidFill>
                <a:latin typeface="Times New Roman" pitchFamily="18" charset="0"/>
              </a:defRPr>
            </a:lvl3pPr>
            <a:lvl4pPr marL="1513629" indent="-216233" eaLnBrk="0" hangingPunct="0">
              <a:defRPr sz="2300">
                <a:solidFill>
                  <a:schemeClr val="tx1"/>
                </a:solidFill>
                <a:latin typeface="Times New Roman" pitchFamily="18" charset="0"/>
              </a:defRPr>
            </a:lvl4pPr>
            <a:lvl5pPr marL="1946095" indent="-216233" eaLnBrk="0" hangingPunct="0">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48FD21D3-7B36-4C7E-9792-1E6917351653}" type="slidenum">
              <a:rPr lang="en-US" sz="1100"/>
              <a:pPr/>
              <a:t>6</a:t>
            </a:fld>
            <a:endParaRPr lang="en-US" sz="11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A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2756" indent="-270291" eaLnBrk="0" hangingPunct="0">
              <a:defRPr sz="2300">
                <a:solidFill>
                  <a:schemeClr val="tx1"/>
                </a:solidFill>
                <a:latin typeface="Times New Roman" pitchFamily="18" charset="0"/>
              </a:defRPr>
            </a:lvl2pPr>
            <a:lvl3pPr marL="1081164" indent="-216233" eaLnBrk="0" hangingPunct="0">
              <a:defRPr sz="2300">
                <a:solidFill>
                  <a:schemeClr val="tx1"/>
                </a:solidFill>
                <a:latin typeface="Times New Roman" pitchFamily="18" charset="0"/>
              </a:defRPr>
            </a:lvl3pPr>
            <a:lvl4pPr marL="1513629" indent="-216233" eaLnBrk="0" hangingPunct="0">
              <a:defRPr sz="2300">
                <a:solidFill>
                  <a:schemeClr val="tx1"/>
                </a:solidFill>
                <a:latin typeface="Times New Roman" pitchFamily="18" charset="0"/>
              </a:defRPr>
            </a:lvl4pPr>
            <a:lvl5pPr marL="1946095" indent="-216233" eaLnBrk="0" hangingPunct="0">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15E2445B-CC29-4C36-A556-DF1F86965A63}" type="slidenum">
              <a:rPr lang="en-US" sz="1100"/>
              <a:pPr/>
              <a:t>7</a:t>
            </a:fld>
            <a:endParaRPr lang="en-US" sz="1100"/>
          </a:p>
        </p:txBody>
      </p:sp>
      <p:sp>
        <p:nvSpPr>
          <p:cNvPr id="53251" name="Rectangle 2"/>
          <p:cNvSpPr>
            <a:spLocks noGrp="1" noRot="1" noChangeAspect="1" noChangeArrowheads="1" noTextEdit="1"/>
          </p:cNvSpPr>
          <p:nvPr>
            <p:ph type="sldImg"/>
          </p:nvPr>
        </p:nvSpPr>
        <p:spPr>
          <a:xfrm>
            <a:off x="1144588" y="685800"/>
            <a:ext cx="4570412" cy="342900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A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2756" indent="-270291" eaLnBrk="0" hangingPunct="0">
              <a:defRPr sz="2300">
                <a:solidFill>
                  <a:schemeClr val="tx1"/>
                </a:solidFill>
                <a:latin typeface="Times New Roman" pitchFamily="18" charset="0"/>
              </a:defRPr>
            </a:lvl2pPr>
            <a:lvl3pPr marL="1081164" indent="-216233" eaLnBrk="0" hangingPunct="0">
              <a:defRPr sz="2300">
                <a:solidFill>
                  <a:schemeClr val="tx1"/>
                </a:solidFill>
                <a:latin typeface="Times New Roman" pitchFamily="18" charset="0"/>
              </a:defRPr>
            </a:lvl3pPr>
            <a:lvl4pPr marL="1513629" indent="-216233" eaLnBrk="0" hangingPunct="0">
              <a:defRPr sz="2300">
                <a:solidFill>
                  <a:schemeClr val="tx1"/>
                </a:solidFill>
                <a:latin typeface="Times New Roman" pitchFamily="18" charset="0"/>
              </a:defRPr>
            </a:lvl4pPr>
            <a:lvl5pPr marL="1946095" indent="-216233" eaLnBrk="0" hangingPunct="0">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3F2947DE-BFEA-4326-A0B0-E3C510D4AF15}" type="slidenum">
              <a:rPr lang="en-US" sz="1100"/>
              <a:pPr/>
              <a:t>9</a:t>
            </a:fld>
            <a:endParaRPr lang="en-US" sz="1100"/>
          </a:p>
        </p:txBody>
      </p:sp>
      <p:sp>
        <p:nvSpPr>
          <p:cNvPr id="58371" name="Rectangle 2"/>
          <p:cNvSpPr>
            <a:spLocks noGrp="1" noRot="1" noChangeAspect="1" noChangeArrowheads="1" noTextEdit="1"/>
          </p:cNvSpPr>
          <p:nvPr>
            <p:ph type="sldImg"/>
          </p:nvPr>
        </p:nvSpPr>
        <p:spPr>
          <a:xfrm>
            <a:off x="1144588" y="685800"/>
            <a:ext cx="4570412" cy="34290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A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2756" indent="-270291" eaLnBrk="0" hangingPunct="0">
              <a:defRPr sz="2300">
                <a:solidFill>
                  <a:schemeClr val="tx1"/>
                </a:solidFill>
                <a:latin typeface="Times New Roman" pitchFamily="18" charset="0"/>
              </a:defRPr>
            </a:lvl2pPr>
            <a:lvl3pPr marL="1081164" indent="-216233" eaLnBrk="0" hangingPunct="0">
              <a:defRPr sz="2300">
                <a:solidFill>
                  <a:schemeClr val="tx1"/>
                </a:solidFill>
                <a:latin typeface="Times New Roman" pitchFamily="18" charset="0"/>
              </a:defRPr>
            </a:lvl3pPr>
            <a:lvl4pPr marL="1513629" indent="-216233" eaLnBrk="0" hangingPunct="0">
              <a:defRPr sz="2300">
                <a:solidFill>
                  <a:schemeClr val="tx1"/>
                </a:solidFill>
                <a:latin typeface="Times New Roman" pitchFamily="18" charset="0"/>
              </a:defRPr>
            </a:lvl4pPr>
            <a:lvl5pPr marL="1946095" indent="-216233" eaLnBrk="0" hangingPunct="0">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4CA6960C-A2FC-4675-8893-74974DA4A3CB}" type="slidenum">
              <a:rPr lang="en-US" sz="1100"/>
              <a:pPr/>
              <a:t>10</a:t>
            </a:fld>
            <a:endParaRPr lang="en-US" sz="1100"/>
          </a:p>
        </p:txBody>
      </p:sp>
      <p:sp>
        <p:nvSpPr>
          <p:cNvPr id="56323" name="Rectangle 2"/>
          <p:cNvSpPr>
            <a:spLocks noGrp="1" noRot="1" noChangeAspect="1" noChangeArrowheads="1" noTextEdit="1"/>
          </p:cNvSpPr>
          <p:nvPr>
            <p:ph type="sldImg"/>
          </p:nvPr>
        </p:nvSpPr>
        <p:spPr>
          <a:xfrm>
            <a:off x="1144588" y="685800"/>
            <a:ext cx="4570412" cy="3429000"/>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A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2756" indent="-270291" eaLnBrk="0" hangingPunct="0">
              <a:defRPr sz="2300">
                <a:solidFill>
                  <a:schemeClr val="tx1"/>
                </a:solidFill>
                <a:latin typeface="Times New Roman" pitchFamily="18" charset="0"/>
              </a:defRPr>
            </a:lvl2pPr>
            <a:lvl3pPr marL="1081164" indent="-216233" eaLnBrk="0" hangingPunct="0">
              <a:defRPr sz="2300">
                <a:solidFill>
                  <a:schemeClr val="tx1"/>
                </a:solidFill>
                <a:latin typeface="Times New Roman" pitchFamily="18" charset="0"/>
              </a:defRPr>
            </a:lvl3pPr>
            <a:lvl4pPr marL="1513629" indent="-216233" eaLnBrk="0" hangingPunct="0">
              <a:defRPr sz="2300">
                <a:solidFill>
                  <a:schemeClr val="tx1"/>
                </a:solidFill>
                <a:latin typeface="Times New Roman" pitchFamily="18" charset="0"/>
              </a:defRPr>
            </a:lvl4pPr>
            <a:lvl5pPr marL="1946095" indent="-216233" eaLnBrk="0" hangingPunct="0">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3F2947DE-BFEA-4326-A0B0-E3C510D4AF15}" type="slidenum">
              <a:rPr lang="en-US" sz="1100"/>
              <a:pPr/>
              <a:t>11</a:t>
            </a:fld>
            <a:endParaRPr lang="en-US" sz="1100"/>
          </a:p>
        </p:txBody>
      </p:sp>
      <p:sp>
        <p:nvSpPr>
          <p:cNvPr id="58371" name="Rectangle 2"/>
          <p:cNvSpPr>
            <a:spLocks noGrp="1" noRot="1" noChangeAspect="1" noChangeArrowheads="1" noTextEdit="1"/>
          </p:cNvSpPr>
          <p:nvPr>
            <p:ph type="sldImg"/>
          </p:nvPr>
        </p:nvSpPr>
        <p:spPr>
          <a:xfrm>
            <a:off x="1144588" y="685800"/>
            <a:ext cx="4570412" cy="34290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A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2756" indent="-270291" eaLnBrk="0" hangingPunct="0">
              <a:defRPr sz="2300">
                <a:solidFill>
                  <a:schemeClr val="tx1"/>
                </a:solidFill>
                <a:latin typeface="Times New Roman" pitchFamily="18" charset="0"/>
              </a:defRPr>
            </a:lvl2pPr>
            <a:lvl3pPr marL="1081164" indent="-216233" eaLnBrk="0" hangingPunct="0">
              <a:defRPr sz="2300">
                <a:solidFill>
                  <a:schemeClr val="tx1"/>
                </a:solidFill>
                <a:latin typeface="Times New Roman" pitchFamily="18" charset="0"/>
              </a:defRPr>
            </a:lvl3pPr>
            <a:lvl4pPr marL="1513629" indent="-216233" eaLnBrk="0" hangingPunct="0">
              <a:defRPr sz="2300">
                <a:solidFill>
                  <a:schemeClr val="tx1"/>
                </a:solidFill>
                <a:latin typeface="Times New Roman" pitchFamily="18" charset="0"/>
              </a:defRPr>
            </a:lvl4pPr>
            <a:lvl5pPr marL="1946095" indent="-216233" eaLnBrk="0" hangingPunct="0">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3F2947DE-BFEA-4326-A0B0-E3C510D4AF15}" type="slidenum">
              <a:rPr lang="en-US" sz="1100"/>
              <a:pPr/>
              <a:t>12</a:t>
            </a:fld>
            <a:endParaRPr lang="en-US" sz="1100"/>
          </a:p>
        </p:txBody>
      </p:sp>
      <p:sp>
        <p:nvSpPr>
          <p:cNvPr id="58371" name="Rectangle 2"/>
          <p:cNvSpPr>
            <a:spLocks noGrp="1" noRot="1" noChangeAspect="1" noChangeArrowheads="1" noTextEdit="1"/>
          </p:cNvSpPr>
          <p:nvPr>
            <p:ph type="sldImg"/>
          </p:nvPr>
        </p:nvSpPr>
        <p:spPr>
          <a:xfrm>
            <a:off x="1144588" y="685800"/>
            <a:ext cx="4570412" cy="34290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A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2756" indent="-270291" eaLnBrk="0" hangingPunct="0">
              <a:defRPr sz="2300">
                <a:solidFill>
                  <a:schemeClr val="tx1"/>
                </a:solidFill>
                <a:latin typeface="Times New Roman" pitchFamily="18" charset="0"/>
              </a:defRPr>
            </a:lvl2pPr>
            <a:lvl3pPr marL="1081164" indent="-216233" eaLnBrk="0" hangingPunct="0">
              <a:defRPr sz="2300">
                <a:solidFill>
                  <a:schemeClr val="tx1"/>
                </a:solidFill>
                <a:latin typeface="Times New Roman" pitchFamily="18" charset="0"/>
              </a:defRPr>
            </a:lvl3pPr>
            <a:lvl4pPr marL="1513629" indent="-216233" eaLnBrk="0" hangingPunct="0">
              <a:defRPr sz="2300">
                <a:solidFill>
                  <a:schemeClr val="tx1"/>
                </a:solidFill>
                <a:latin typeface="Times New Roman" pitchFamily="18" charset="0"/>
              </a:defRPr>
            </a:lvl4pPr>
            <a:lvl5pPr marL="1946095" indent="-216233" eaLnBrk="0" hangingPunct="0">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F9775867-44F0-4C44-ACA5-B167018A3D18}" type="slidenum">
              <a:rPr lang="en-US" sz="1100"/>
              <a:pPr/>
              <a:t>13</a:t>
            </a:fld>
            <a:endParaRPr lang="en-US" sz="1100"/>
          </a:p>
        </p:txBody>
      </p:sp>
      <p:sp>
        <p:nvSpPr>
          <p:cNvPr id="62467" name="Rectangle 2"/>
          <p:cNvSpPr>
            <a:spLocks noGrp="1" noRot="1" noChangeAspect="1" noChangeArrowheads="1" noTextEdit="1"/>
          </p:cNvSpPr>
          <p:nvPr>
            <p:ph type="sldImg"/>
          </p:nvPr>
        </p:nvSpPr>
        <p:spPr>
          <a:xfrm>
            <a:off x="1144588" y="685800"/>
            <a:ext cx="4570412" cy="3429000"/>
          </a:xfrm>
          <a:ln/>
        </p:spPr>
      </p:sp>
      <p:sp>
        <p:nvSpPr>
          <p:cNvPr id="62468"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A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3BC24B-28DE-46D7-8232-1DCF9D28205D}" type="slidenum">
              <a:rPr lang="en-US"/>
              <a:pPr/>
              <a:t>17</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ar-A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ABD7AB-632B-4983-A618-F871E9043754}" type="datetimeFigureOut">
              <a:rPr lang="en-US" smtClean="0"/>
              <a:t>19-Nov-13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DBC6F-BB2E-4536-922B-7C2D0A9AA9FA}" type="slidenum">
              <a:rPr lang="en-US" smtClean="0"/>
              <a:t>‹#›</a:t>
            </a:fld>
            <a:endParaRPr lang="en-US"/>
          </a:p>
        </p:txBody>
      </p:sp>
    </p:spTree>
    <p:extLst>
      <p:ext uri="{BB962C8B-B14F-4D97-AF65-F5344CB8AC3E}">
        <p14:creationId xmlns:p14="http://schemas.microsoft.com/office/powerpoint/2010/main" val="479031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BD7AB-632B-4983-A618-F871E9043754}" type="datetimeFigureOut">
              <a:rPr lang="en-US" smtClean="0"/>
              <a:t>19-Nov-13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DBC6F-BB2E-4536-922B-7C2D0A9AA9FA}" type="slidenum">
              <a:rPr lang="en-US" smtClean="0"/>
              <a:t>‹#›</a:t>
            </a:fld>
            <a:endParaRPr lang="en-US"/>
          </a:p>
        </p:txBody>
      </p:sp>
    </p:spTree>
    <p:extLst>
      <p:ext uri="{BB962C8B-B14F-4D97-AF65-F5344CB8AC3E}">
        <p14:creationId xmlns:p14="http://schemas.microsoft.com/office/powerpoint/2010/main" val="99465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BD7AB-632B-4983-A618-F871E9043754}" type="datetimeFigureOut">
              <a:rPr lang="en-US" smtClean="0"/>
              <a:t>19-Nov-13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DBC6F-BB2E-4536-922B-7C2D0A9AA9FA}" type="slidenum">
              <a:rPr lang="en-US" smtClean="0"/>
              <a:t>‹#›</a:t>
            </a:fld>
            <a:endParaRPr lang="en-US"/>
          </a:p>
        </p:txBody>
      </p:sp>
    </p:spTree>
    <p:extLst>
      <p:ext uri="{BB962C8B-B14F-4D97-AF65-F5344CB8AC3E}">
        <p14:creationId xmlns:p14="http://schemas.microsoft.com/office/powerpoint/2010/main" val="1423502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15816" y="332656"/>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7824" y="332656"/>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4" name="Footer Placeholder 3"/>
          <p:cNvSpPr>
            <a:spLocks noGrp="1"/>
          </p:cNvSpPr>
          <p:nvPr>
            <p:ph type="ftr" sz="quarter" idx="11"/>
          </p:nvPr>
        </p:nvSpPr>
        <p:spPr>
          <a:xfrm>
            <a:off x="3131840" y="6376432"/>
            <a:ext cx="2895600" cy="365125"/>
          </a:xfrm>
        </p:spPr>
        <p:txBody>
          <a:bodyPr/>
          <a:lstStyle/>
          <a:p>
            <a:endParaRPr lang="en-US" dirty="0"/>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3808" y="332656"/>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9792" y="188640"/>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7824" y="260648"/>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1840" y="188640"/>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15816" y="260648"/>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9792" y="404664"/>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BD7AB-632B-4983-A618-F871E9043754}" type="datetimeFigureOut">
              <a:rPr lang="en-US" smtClean="0"/>
              <a:t>19-Nov-13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DBC6F-BB2E-4536-922B-7C2D0A9AA9FA}" type="slidenum">
              <a:rPr lang="en-US" smtClean="0"/>
              <a:t>‹#›</a:t>
            </a:fld>
            <a:endParaRPr lang="en-US"/>
          </a:p>
        </p:txBody>
      </p:sp>
    </p:spTree>
    <p:extLst>
      <p:ext uri="{BB962C8B-B14F-4D97-AF65-F5344CB8AC3E}">
        <p14:creationId xmlns:p14="http://schemas.microsoft.com/office/powerpoint/2010/main" val="163899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3848" y="188640"/>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00800"/>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00800"/>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00800"/>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00800"/>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00800"/>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00800"/>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C0323-30DF-45B5-814E-ED3AEDC64147}" type="datetimeFigureOut">
              <a:rPr lang="en-US" smtClean="0"/>
              <a:t>19-Nov-13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0844F-141F-4C53-9648-F7C411DA27C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6400800"/>
            <a:ext cx="32559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BD7AB-632B-4983-A618-F871E9043754}" type="datetimeFigureOut">
              <a:rPr lang="en-US" smtClean="0"/>
              <a:t>19-Nov-13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DBC6F-BB2E-4536-922B-7C2D0A9AA9FA}" type="slidenum">
              <a:rPr lang="en-US" smtClean="0"/>
              <a:t>‹#›</a:t>
            </a:fld>
            <a:endParaRPr lang="en-US"/>
          </a:p>
        </p:txBody>
      </p:sp>
    </p:spTree>
    <p:extLst>
      <p:ext uri="{BB962C8B-B14F-4D97-AF65-F5344CB8AC3E}">
        <p14:creationId xmlns:p14="http://schemas.microsoft.com/office/powerpoint/2010/main" val="271532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ABD7AB-632B-4983-A618-F871E9043754}" type="datetimeFigureOut">
              <a:rPr lang="en-US" smtClean="0"/>
              <a:t>19-Nov-13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DBC6F-BB2E-4536-922B-7C2D0A9AA9FA}" type="slidenum">
              <a:rPr lang="en-US" smtClean="0"/>
              <a:t>‹#›</a:t>
            </a:fld>
            <a:endParaRPr lang="en-US"/>
          </a:p>
        </p:txBody>
      </p:sp>
    </p:spTree>
    <p:extLst>
      <p:ext uri="{BB962C8B-B14F-4D97-AF65-F5344CB8AC3E}">
        <p14:creationId xmlns:p14="http://schemas.microsoft.com/office/powerpoint/2010/main" val="30341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ABD7AB-632B-4983-A618-F871E9043754}" type="datetimeFigureOut">
              <a:rPr lang="en-US" smtClean="0"/>
              <a:t>19-Nov-13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0DBC6F-BB2E-4536-922B-7C2D0A9AA9FA}" type="slidenum">
              <a:rPr lang="en-US" smtClean="0"/>
              <a:t>‹#›</a:t>
            </a:fld>
            <a:endParaRPr lang="en-US"/>
          </a:p>
        </p:txBody>
      </p:sp>
    </p:spTree>
    <p:extLst>
      <p:ext uri="{BB962C8B-B14F-4D97-AF65-F5344CB8AC3E}">
        <p14:creationId xmlns:p14="http://schemas.microsoft.com/office/powerpoint/2010/main" val="268301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ABD7AB-632B-4983-A618-F871E9043754}" type="datetimeFigureOut">
              <a:rPr lang="en-US" smtClean="0"/>
              <a:t>19-Nov-13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0DBC6F-BB2E-4536-922B-7C2D0A9AA9FA}" type="slidenum">
              <a:rPr lang="en-US" smtClean="0"/>
              <a:t>‹#›</a:t>
            </a:fld>
            <a:endParaRPr lang="en-US"/>
          </a:p>
        </p:txBody>
      </p:sp>
    </p:spTree>
    <p:extLst>
      <p:ext uri="{BB962C8B-B14F-4D97-AF65-F5344CB8AC3E}">
        <p14:creationId xmlns:p14="http://schemas.microsoft.com/office/powerpoint/2010/main" val="2610568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BD7AB-632B-4983-A618-F871E9043754}" type="datetimeFigureOut">
              <a:rPr lang="en-US" smtClean="0"/>
              <a:t>19-Nov-13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0DBC6F-BB2E-4536-922B-7C2D0A9AA9FA}" type="slidenum">
              <a:rPr lang="en-US" smtClean="0"/>
              <a:t>‹#›</a:t>
            </a:fld>
            <a:endParaRPr lang="en-US"/>
          </a:p>
        </p:txBody>
      </p:sp>
    </p:spTree>
    <p:extLst>
      <p:ext uri="{BB962C8B-B14F-4D97-AF65-F5344CB8AC3E}">
        <p14:creationId xmlns:p14="http://schemas.microsoft.com/office/powerpoint/2010/main" val="229640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BD7AB-632B-4983-A618-F871E9043754}" type="datetimeFigureOut">
              <a:rPr lang="en-US" smtClean="0"/>
              <a:t>19-Nov-13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DBC6F-BB2E-4536-922B-7C2D0A9AA9FA}" type="slidenum">
              <a:rPr lang="en-US" smtClean="0"/>
              <a:t>‹#›</a:t>
            </a:fld>
            <a:endParaRPr lang="en-US"/>
          </a:p>
        </p:txBody>
      </p:sp>
    </p:spTree>
    <p:extLst>
      <p:ext uri="{BB962C8B-B14F-4D97-AF65-F5344CB8AC3E}">
        <p14:creationId xmlns:p14="http://schemas.microsoft.com/office/powerpoint/2010/main" val="182547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BD7AB-632B-4983-A618-F871E9043754}" type="datetimeFigureOut">
              <a:rPr lang="en-US" smtClean="0"/>
              <a:t>19-Nov-13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DBC6F-BB2E-4536-922B-7C2D0A9AA9FA}" type="slidenum">
              <a:rPr lang="en-US" smtClean="0"/>
              <a:t>‹#›</a:t>
            </a:fld>
            <a:endParaRPr lang="en-US"/>
          </a:p>
        </p:txBody>
      </p:sp>
    </p:spTree>
    <p:extLst>
      <p:ext uri="{BB962C8B-B14F-4D97-AF65-F5344CB8AC3E}">
        <p14:creationId xmlns:p14="http://schemas.microsoft.com/office/powerpoint/2010/main" val="144422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BD7AB-632B-4983-A618-F871E9043754}" type="datetimeFigureOut">
              <a:rPr lang="en-US" smtClean="0"/>
              <a:t>19-Nov-13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DBC6F-BB2E-4536-922B-7C2D0A9AA9FA}" type="slidenum">
              <a:rPr lang="en-US" smtClean="0"/>
              <a:t>‹#›</a:t>
            </a:fld>
            <a:endParaRPr lang="en-US"/>
          </a:p>
        </p:txBody>
      </p:sp>
    </p:spTree>
    <p:extLst>
      <p:ext uri="{BB962C8B-B14F-4D97-AF65-F5344CB8AC3E}">
        <p14:creationId xmlns:p14="http://schemas.microsoft.com/office/powerpoint/2010/main" val="1052041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Word_Document1.docx"/><Relationship Id="rId13" Type="http://schemas.openxmlformats.org/officeDocument/2006/relationships/image" Target="../media/image11.wmf"/><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package" Target="../embeddings/Microsoft_Excel_Worksheet3.xlsx"/><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diagramColors" Target="../diagrams/colors16.xml"/><Relationship Id="rId11" Type="http://schemas.openxmlformats.org/officeDocument/2006/relationships/image" Target="../media/image10.wmf"/><Relationship Id="rId5" Type="http://schemas.openxmlformats.org/officeDocument/2006/relationships/diagramQuickStyle" Target="../diagrams/quickStyle16.xml"/><Relationship Id="rId10" Type="http://schemas.openxmlformats.org/officeDocument/2006/relationships/package" Target="../embeddings/Microsoft_Excel_Worksheet2.xlsx"/><Relationship Id="rId4" Type="http://schemas.openxmlformats.org/officeDocument/2006/relationships/diagramLayout" Target="../diagrams/layout16.xml"/><Relationship Id="rId9" Type="http://schemas.openxmlformats.org/officeDocument/2006/relationships/image" Target="../media/image9.wmf"/></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18.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8.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40590504"/>
              </p:ext>
            </p:extLst>
          </p:nvPr>
        </p:nvGraphicFramePr>
        <p:xfrm>
          <a:off x="533400" y="2971800"/>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1335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883" name="Group 3"/>
          <p:cNvGraphicFramePr>
            <a:graphicFrameLocks noGrp="1"/>
          </p:cNvGraphicFramePr>
          <p:nvPr>
            <p:extLst>
              <p:ext uri="{D42A27DB-BD31-4B8C-83A1-F6EECF244321}">
                <p14:modId xmlns:p14="http://schemas.microsoft.com/office/powerpoint/2010/main" val="2059076494"/>
              </p:ext>
            </p:extLst>
          </p:nvPr>
        </p:nvGraphicFramePr>
        <p:xfrm>
          <a:off x="118578" y="2060848"/>
          <a:ext cx="8991600" cy="4464495"/>
        </p:xfrm>
        <a:graphic>
          <a:graphicData uri="http://schemas.openxmlformats.org/drawingml/2006/table">
            <a:tbl>
              <a:tblPr/>
              <a:tblGrid>
                <a:gridCol w="2322513"/>
                <a:gridCol w="2173287"/>
                <a:gridCol w="4495800"/>
              </a:tblGrid>
              <a:tr h="88997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Awareness</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mn-lt"/>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 Awareness of the need for change</a:t>
                      </a:r>
                    </a:p>
                  </a:txBody>
                  <a:tcPr anchor="ctr" horzOverflow="overflow">
                    <a:lnL>
                      <a:noFill/>
                    </a:lnL>
                    <a:lnR cap="flat">
                      <a:noFill/>
                    </a:lnR>
                    <a:lnT cap="flat">
                      <a:noFill/>
                    </a:lnT>
                    <a:lnB>
                      <a:noFill/>
                    </a:lnB>
                    <a:lnTlToBr>
                      <a:noFill/>
                    </a:lnTlToBr>
                    <a:lnBlToTr>
                      <a:noFill/>
                    </a:lnBlToTr>
                    <a:noFill/>
                  </a:tcPr>
                </a:tc>
              </a:tr>
              <a:tr h="8972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mn-lt"/>
                        </a:rPr>
                        <a:t>Desire</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mn-lt"/>
                        </a:rPr>
                        <a:t> Desire to participate and support the change</a:t>
                      </a:r>
                    </a:p>
                  </a:txBody>
                  <a:tcPr anchor="ctr" horzOverflow="overflow">
                    <a:lnL>
                      <a:noFill/>
                    </a:lnL>
                    <a:lnR cap="flat">
                      <a:noFill/>
                    </a:lnR>
                    <a:lnT>
                      <a:noFill/>
                    </a:lnT>
                    <a:lnB>
                      <a:noFill/>
                    </a:lnB>
                    <a:lnTlToBr>
                      <a:noFill/>
                    </a:lnTlToBr>
                    <a:lnBlToTr>
                      <a:noFill/>
                    </a:lnBlToTr>
                    <a:noFill/>
                  </a:tcPr>
                </a:tc>
              </a:tr>
              <a:tr h="88997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mn-lt"/>
                        </a:rPr>
                        <a:t>Knowledge</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mn-lt"/>
                        </a:rPr>
                        <a:t> Knowledge on how to change</a:t>
                      </a:r>
                    </a:p>
                  </a:txBody>
                  <a:tcPr anchor="ctr" horzOverflow="overflow">
                    <a:lnL>
                      <a:noFill/>
                    </a:lnL>
                    <a:lnR cap="flat">
                      <a:noFill/>
                    </a:lnR>
                    <a:lnT>
                      <a:noFill/>
                    </a:lnT>
                    <a:lnB>
                      <a:noFill/>
                    </a:lnB>
                    <a:lnTlToBr>
                      <a:noFill/>
                    </a:lnTlToBr>
                    <a:lnBlToTr>
                      <a:noFill/>
                    </a:lnBlToTr>
                    <a:noFill/>
                  </a:tcPr>
                </a:tc>
              </a:tr>
              <a:tr h="8972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mn-lt"/>
                        </a:rPr>
                        <a:t>Ability</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mn-lt"/>
                        </a:rPr>
                        <a:t> Ability to implement required skills and behaviors</a:t>
                      </a:r>
                    </a:p>
                  </a:txBody>
                  <a:tcPr anchor="ctr" horzOverflow="overflow">
                    <a:lnL>
                      <a:noFill/>
                    </a:lnL>
                    <a:lnR cap="flat">
                      <a:noFill/>
                    </a:lnR>
                    <a:lnT>
                      <a:noFill/>
                    </a:lnT>
                    <a:lnB>
                      <a:noFill/>
                    </a:lnB>
                    <a:lnTlToBr>
                      <a:noFill/>
                    </a:lnTlToBr>
                    <a:lnBlToTr>
                      <a:noFill/>
                    </a:lnBlToTr>
                    <a:noFill/>
                  </a:tcPr>
                </a:tc>
              </a:tr>
              <a:tr h="88997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mn-lt"/>
                        </a:rPr>
                        <a:t>Reinforcement</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n-lt"/>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 Reinforcement to sustain the change</a:t>
                      </a:r>
                    </a:p>
                  </a:txBody>
                  <a:tcPr anchor="ctr" horzOverflow="overflow">
                    <a:lnL>
                      <a:noFill/>
                    </a:lnL>
                    <a:lnR cap="flat">
                      <a:noFill/>
                    </a:lnR>
                    <a:lnT>
                      <a:noFill/>
                    </a:lnT>
                    <a:lnB cap="flat">
                      <a:noFill/>
                    </a:lnB>
                    <a:lnTlToBr>
                      <a:noFill/>
                    </a:lnTlToBr>
                    <a:lnBlToTr>
                      <a:noFill/>
                    </a:lnBlToTr>
                    <a:noFill/>
                  </a:tcPr>
                </a:tc>
              </a:tr>
            </a:tbl>
          </a:graphicData>
        </a:graphic>
      </p:graphicFrame>
      <p:pic>
        <p:nvPicPr>
          <p:cNvPr id="16403" name="Picture 35" descr="j0303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4" y="1869976"/>
            <a:ext cx="1438275" cy="451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 Box 36"/>
          <p:cNvSpPr txBox="1">
            <a:spLocks noChangeArrowheads="1"/>
          </p:cNvSpPr>
          <p:nvPr/>
        </p:nvSpPr>
        <p:spPr bwMode="auto">
          <a:xfrm>
            <a:off x="2745351" y="1412776"/>
            <a:ext cx="297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err="1"/>
              <a:t>Prosci</a:t>
            </a:r>
            <a:r>
              <a:rPr lang="en-US" dirty="0"/>
              <a:t> ADKAR Model</a:t>
            </a:r>
          </a:p>
        </p:txBody>
      </p:sp>
      <p:sp>
        <p:nvSpPr>
          <p:cNvPr id="6" name="TextBox 5"/>
          <p:cNvSpPr txBox="1"/>
          <p:nvPr/>
        </p:nvSpPr>
        <p:spPr>
          <a:xfrm>
            <a:off x="251520" y="620688"/>
            <a:ext cx="8640960"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wrap="square" rtlCol="1">
            <a:spAutoFit/>
          </a:bodyPr>
          <a:lstStyle/>
          <a:p>
            <a:r>
              <a:rPr lang="en-US" sz="2400" b="1" dirty="0"/>
              <a:t>The five building blocks </a:t>
            </a:r>
            <a:r>
              <a:rPr lang="en-US" sz="2400" b="1" dirty="0" smtClean="0"/>
              <a:t>of successful  change</a:t>
            </a:r>
            <a:endParaRPr lang="en-US" sz="2400" b="1" dirty="0"/>
          </a:p>
        </p:txBody>
      </p:sp>
    </p:spTree>
    <p:extLst>
      <p:ext uri="{BB962C8B-B14F-4D97-AF65-F5344CB8AC3E}">
        <p14:creationId xmlns:p14="http://schemas.microsoft.com/office/powerpoint/2010/main" val="253849679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idx="4294967295"/>
          </p:nvPr>
        </p:nvSpPr>
        <p:spPr>
          <a:xfrm>
            <a:off x="143508" y="610235"/>
            <a:ext cx="8856984" cy="461665"/>
          </a:xfrm>
          <a:solidFill>
            <a:srgbClr val="146664"/>
          </a:solidFill>
        </p:spPr>
        <p:style>
          <a:lnRef idx="0">
            <a:schemeClr val="accent4"/>
          </a:lnRef>
          <a:fillRef idx="3">
            <a:schemeClr val="accent4"/>
          </a:fillRef>
          <a:effectRef idx="3">
            <a:schemeClr val="accent4"/>
          </a:effectRef>
          <a:fontRef idx="minor">
            <a:schemeClr val="lt1"/>
          </a:fontRef>
        </p:style>
        <p:txBody>
          <a:bodyPr wrap="square" rtlCol="1">
            <a:spAutoFit/>
          </a:bodyPr>
          <a:lstStyle/>
          <a:p>
            <a:pPr algn="l"/>
            <a:r>
              <a:rPr lang="en-US" sz="2400" b="1" dirty="0" err="1">
                <a:solidFill>
                  <a:schemeClr val="lt1"/>
                </a:solidFill>
                <a:latin typeface="+mn-lt"/>
                <a:ea typeface="+mn-ea"/>
                <a:cs typeface="+mn-cs"/>
              </a:rPr>
              <a:t>Prosci’s</a:t>
            </a:r>
            <a:r>
              <a:rPr lang="en-US" sz="2400" b="1" dirty="0">
                <a:solidFill>
                  <a:schemeClr val="lt1"/>
                </a:solidFill>
                <a:latin typeface="+mn-lt"/>
                <a:ea typeface="+mn-ea"/>
                <a:cs typeface="+mn-cs"/>
              </a:rPr>
              <a:t> Organizational </a:t>
            </a:r>
            <a:r>
              <a:rPr lang="en-US" sz="2400" b="1" dirty="0" smtClean="0">
                <a:solidFill>
                  <a:schemeClr val="lt1"/>
                </a:solidFill>
                <a:latin typeface="+mn-lt"/>
                <a:ea typeface="+mn-ea"/>
                <a:cs typeface="+mn-cs"/>
              </a:rPr>
              <a:t>change </a:t>
            </a:r>
            <a:r>
              <a:rPr lang="en-US" sz="2400" b="1" dirty="0">
                <a:solidFill>
                  <a:schemeClr val="lt1"/>
                </a:solidFill>
                <a:latin typeface="+mn-lt"/>
                <a:ea typeface="+mn-ea"/>
                <a:cs typeface="+mn-cs"/>
              </a:rPr>
              <a:t>management </a:t>
            </a:r>
            <a:r>
              <a:rPr lang="en-US" sz="2400" b="1" dirty="0" smtClean="0">
                <a:solidFill>
                  <a:schemeClr val="lt1"/>
                </a:solidFill>
                <a:latin typeface="+mn-lt"/>
                <a:ea typeface="+mn-ea"/>
                <a:cs typeface="+mn-cs"/>
              </a:rPr>
              <a:t>process &amp; Plans </a:t>
            </a:r>
            <a:endParaRPr lang="en-US" sz="2400" b="1" dirty="0">
              <a:solidFill>
                <a:schemeClr val="lt1"/>
              </a:solidFill>
              <a:latin typeface="+mn-lt"/>
              <a:ea typeface="+mn-ea"/>
              <a:cs typeface="+mn-cs"/>
            </a:endParaRPr>
          </a:p>
        </p:txBody>
      </p:sp>
      <p:pic>
        <p:nvPicPr>
          <p:cNvPr id="1843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222322"/>
            <a:ext cx="8964488" cy="563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471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idx="4294967295"/>
          </p:nvPr>
        </p:nvSpPr>
        <p:spPr>
          <a:xfrm>
            <a:off x="143508" y="610235"/>
            <a:ext cx="8856984" cy="461665"/>
          </a:xfrm>
          <a:solidFill>
            <a:srgbClr val="146664"/>
          </a:solidFill>
        </p:spPr>
        <p:style>
          <a:lnRef idx="0">
            <a:schemeClr val="accent4"/>
          </a:lnRef>
          <a:fillRef idx="3">
            <a:schemeClr val="accent4"/>
          </a:fillRef>
          <a:effectRef idx="3">
            <a:schemeClr val="accent4"/>
          </a:effectRef>
          <a:fontRef idx="minor">
            <a:schemeClr val="lt1"/>
          </a:fontRef>
        </p:style>
        <p:txBody>
          <a:bodyPr wrap="square" rtlCol="1">
            <a:spAutoFit/>
          </a:bodyPr>
          <a:lstStyle/>
          <a:p>
            <a:pPr algn="l"/>
            <a:r>
              <a:rPr lang="en-US" sz="2400" b="1" dirty="0" err="1">
                <a:solidFill>
                  <a:schemeClr val="lt1"/>
                </a:solidFill>
                <a:latin typeface="+mn-lt"/>
                <a:ea typeface="+mn-ea"/>
                <a:cs typeface="+mn-cs"/>
              </a:rPr>
              <a:t>Prosci’s</a:t>
            </a:r>
            <a:r>
              <a:rPr lang="en-US" sz="2400" b="1" dirty="0">
                <a:solidFill>
                  <a:schemeClr val="lt1"/>
                </a:solidFill>
                <a:latin typeface="+mn-lt"/>
                <a:ea typeface="+mn-ea"/>
                <a:cs typeface="+mn-cs"/>
              </a:rPr>
              <a:t> Organizational </a:t>
            </a:r>
            <a:r>
              <a:rPr lang="en-US" sz="2400" b="1" dirty="0" smtClean="0">
                <a:solidFill>
                  <a:schemeClr val="lt1"/>
                </a:solidFill>
                <a:latin typeface="+mn-lt"/>
                <a:ea typeface="+mn-ea"/>
                <a:cs typeface="+mn-cs"/>
              </a:rPr>
              <a:t>change </a:t>
            </a:r>
            <a:r>
              <a:rPr lang="en-US" sz="2400" b="1" dirty="0">
                <a:solidFill>
                  <a:schemeClr val="lt1"/>
                </a:solidFill>
                <a:latin typeface="+mn-lt"/>
                <a:ea typeface="+mn-ea"/>
                <a:cs typeface="+mn-cs"/>
              </a:rPr>
              <a:t>management </a:t>
            </a:r>
            <a:r>
              <a:rPr lang="en-US" sz="2400" b="1" dirty="0" smtClean="0">
                <a:solidFill>
                  <a:schemeClr val="lt1"/>
                </a:solidFill>
                <a:latin typeface="+mn-lt"/>
                <a:ea typeface="+mn-ea"/>
                <a:cs typeface="+mn-cs"/>
              </a:rPr>
              <a:t>process-continued </a:t>
            </a:r>
            <a:endParaRPr lang="en-US" sz="2400" b="1" dirty="0">
              <a:solidFill>
                <a:schemeClr val="lt1"/>
              </a:solidFill>
              <a:latin typeface="+mn-lt"/>
              <a:ea typeface="+mn-ea"/>
              <a:cs typeface="+mn-cs"/>
            </a:endParaRPr>
          </a:p>
        </p:txBody>
      </p:sp>
      <p:graphicFrame>
        <p:nvGraphicFramePr>
          <p:cNvPr id="5" name="Diagram 4"/>
          <p:cNvGraphicFramePr/>
          <p:nvPr>
            <p:extLst>
              <p:ext uri="{D42A27DB-BD31-4B8C-83A1-F6EECF244321}">
                <p14:modId xmlns:p14="http://schemas.microsoft.com/office/powerpoint/2010/main" val="1779242445"/>
              </p:ext>
            </p:extLst>
          </p:nvPr>
        </p:nvGraphicFramePr>
        <p:xfrm>
          <a:off x="755576" y="1628800"/>
          <a:ext cx="7632848"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2038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6"/>
          <p:cNvSpPr>
            <a:spLocks noGrp="1" noChangeArrowheads="1"/>
          </p:cNvSpPr>
          <p:nvPr>
            <p:ph type="title" idx="4294967295"/>
          </p:nvPr>
        </p:nvSpPr>
        <p:spPr>
          <a:xfrm>
            <a:off x="266057" y="692696"/>
            <a:ext cx="8496944"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lgn="l"/>
            <a:r>
              <a:rPr lang="en-US" sz="2400" b="1" dirty="0">
                <a:solidFill>
                  <a:schemeClr val="lt1"/>
                </a:solidFill>
                <a:latin typeface="+mn-lt"/>
                <a:ea typeface="+mn-ea"/>
                <a:cs typeface="+mn-cs"/>
              </a:rPr>
              <a:t>Connecting individual and organizational change management</a:t>
            </a:r>
          </a:p>
        </p:txBody>
      </p:sp>
      <p:pic>
        <p:nvPicPr>
          <p:cNvPr id="22531"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15" y="1700808"/>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899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36240741"/>
              </p:ext>
            </p:extLst>
          </p:nvPr>
        </p:nvGraphicFramePr>
        <p:xfrm>
          <a:off x="539552" y="908720"/>
          <a:ext cx="835292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7967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70503"/>
            <a:ext cx="8784976"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spcBef>
                <a:spcPct val="0"/>
              </a:spcBef>
            </a:pPr>
            <a:r>
              <a:rPr lang="en-GB" sz="2400" b="1" dirty="0">
                <a:solidFill>
                  <a:schemeClr val="lt1"/>
                </a:solidFill>
              </a:rPr>
              <a:t>OFOQ project &amp; Its Objectives </a:t>
            </a:r>
          </a:p>
        </p:txBody>
      </p:sp>
      <p:sp>
        <p:nvSpPr>
          <p:cNvPr id="4" name="TextBox 3"/>
          <p:cNvSpPr txBox="1"/>
          <p:nvPr/>
        </p:nvSpPr>
        <p:spPr>
          <a:xfrm>
            <a:off x="286976" y="1503888"/>
            <a:ext cx="8892480" cy="1015663"/>
          </a:xfrm>
          <a:prstGeom prst="rect">
            <a:avLst/>
          </a:prstGeom>
          <a:noFill/>
        </p:spPr>
        <p:txBody>
          <a:bodyPr wrap="square" rtlCol="1">
            <a:spAutoFit/>
          </a:bodyPr>
          <a:lstStyle/>
          <a:p>
            <a:r>
              <a:rPr lang="en-GB" sz="2000" b="1" dirty="0" smtClean="0"/>
              <a:t>OFOQ project scope is to  </a:t>
            </a:r>
            <a:r>
              <a:rPr lang="en-US" sz="2000" b="1" dirty="0" smtClean="0"/>
              <a:t>supply</a:t>
            </a:r>
            <a:r>
              <a:rPr lang="en-US" sz="2000" b="1" dirty="0"/>
              <a:t>, </a:t>
            </a:r>
            <a:r>
              <a:rPr lang="en-US" sz="2000" b="1" dirty="0" smtClean="0"/>
              <a:t>install  commission, operate &amp; maintain  an integrated Trade  Facilitation System (ITFS) to </a:t>
            </a:r>
            <a:r>
              <a:rPr lang="en-GB" sz="2000" b="1" dirty="0" smtClean="0"/>
              <a:t>support  and reengineer BCA </a:t>
            </a:r>
            <a:r>
              <a:rPr lang="en-GB" sz="2000" b="1" dirty="0"/>
              <a:t>business </a:t>
            </a:r>
            <a:r>
              <a:rPr lang="en-GB" sz="2000" b="1" dirty="0" smtClean="0"/>
              <a:t> processes</a:t>
            </a:r>
            <a:r>
              <a:rPr lang="en-GB" sz="2000" b="1" dirty="0"/>
              <a:t>.</a:t>
            </a:r>
            <a:endParaRPr lang="ar-AE" sz="2000" b="1" dirty="0"/>
          </a:p>
        </p:txBody>
      </p:sp>
      <p:graphicFrame>
        <p:nvGraphicFramePr>
          <p:cNvPr id="5" name="Diagram 4"/>
          <p:cNvGraphicFramePr/>
          <p:nvPr>
            <p:extLst>
              <p:ext uri="{D42A27DB-BD31-4B8C-83A1-F6EECF244321}">
                <p14:modId xmlns:p14="http://schemas.microsoft.com/office/powerpoint/2010/main" val="1547160043"/>
              </p:ext>
            </p:extLst>
          </p:nvPr>
        </p:nvGraphicFramePr>
        <p:xfrm>
          <a:off x="1403648" y="2519551"/>
          <a:ext cx="609600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6751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70503"/>
            <a:ext cx="8784976"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spcBef>
                <a:spcPct val="0"/>
              </a:spcBef>
            </a:pPr>
            <a:r>
              <a:rPr lang="en-GB" sz="2400" b="1" dirty="0">
                <a:solidFill>
                  <a:schemeClr val="lt1"/>
                </a:solidFill>
              </a:rPr>
              <a:t>OFOQ project &amp; Its </a:t>
            </a:r>
            <a:r>
              <a:rPr lang="en-GB" sz="2400" b="1" dirty="0" smtClean="0">
                <a:solidFill>
                  <a:schemeClr val="lt1"/>
                </a:solidFill>
              </a:rPr>
              <a:t>Objectives-Continued </a:t>
            </a:r>
            <a:endParaRPr lang="en-GB" sz="2400" b="1" dirty="0">
              <a:solidFill>
                <a:schemeClr val="lt1"/>
              </a:solidFill>
            </a:endParaRPr>
          </a:p>
        </p:txBody>
      </p:sp>
      <p:sp>
        <p:nvSpPr>
          <p:cNvPr id="3" name="Rectangle 2"/>
          <p:cNvSpPr/>
          <p:nvPr/>
        </p:nvSpPr>
        <p:spPr>
          <a:xfrm>
            <a:off x="179512" y="1382286"/>
            <a:ext cx="8784976" cy="461805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b="1" dirty="0"/>
              <a:t>To replace the existing </a:t>
            </a:r>
            <a:r>
              <a:rPr lang="en-US" b="1" dirty="0" err="1"/>
              <a:t>eCAS</a:t>
            </a:r>
            <a:r>
              <a:rPr lang="en-US" b="1" dirty="0"/>
              <a:t> with a fully fledged trade facilitation system that </a:t>
            </a:r>
            <a:r>
              <a:rPr lang="en-US" b="1" dirty="0" smtClean="0"/>
              <a:t>will significantly </a:t>
            </a:r>
            <a:r>
              <a:rPr lang="en-US" b="1" dirty="0"/>
              <a:t>streamline &amp; enhance the Custom Affairs back-end &amp; front-end operations</a:t>
            </a:r>
          </a:p>
          <a:p>
            <a:pPr marL="285750" indent="-285750" algn="just">
              <a:lnSpc>
                <a:spcPct val="150000"/>
              </a:lnSpc>
              <a:buFont typeface="Arial" panose="020B0604020202020204" pitchFamily="34" charset="0"/>
              <a:buChar char="•"/>
            </a:pPr>
            <a:r>
              <a:rPr lang="en-US" b="1" dirty="0" smtClean="0"/>
              <a:t>To </a:t>
            </a:r>
            <a:r>
              <a:rPr lang="en-US" b="1" dirty="0"/>
              <a:t>be in line with the Kingdom of Bahrain’s 2030 vision &amp; support Bahrain’s aspiration </a:t>
            </a:r>
            <a:r>
              <a:rPr lang="en-US" b="1" dirty="0" smtClean="0"/>
              <a:t>of becoming </a:t>
            </a:r>
            <a:r>
              <a:rPr lang="en-US" b="1" dirty="0"/>
              <a:t>the leading Trade hub in the region</a:t>
            </a:r>
          </a:p>
          <a:p>
            <a:pPr marL="285750" indent="-285750" algn="just">
              <a:lnSpc>
                <a:spcPct val="150000"/>
              </a:lnSpc>
              <a:buFont typeface="Arial" panose="020B0604020202020204" pitchFamily="34" charset="0"/>
              <a:buChar char="•"/>
            </a:pPr>
            <a:r>
              <a:rPr lang="en-US" b="1" dirty="0" smtClean="0"/>
              <a:t>To </a:t>
            </a:r>
            <a:r>
              <a:rPr lang="en-US" b="1" dirty="0"/>
              <a:t>provide best-in-class services to the business community, support the </a:t>
            </a:r>
            <a:r>
              <a:rPr lang="en-US" b="1" dirty="0" smtClean="0"/>
              <a:t>Kingdom’s aspirations </a:t>
            </a:r>
            <a:r>
              <a:rPr lang="en-US" b="1" dirty="0"/>
              <a:t>to become a regional &amp; global trade hub &amp; adhere to national &amp; </a:t>
            </a:r>
            <a:r>
              <a:rPr lang="en-US" b="1" dirty="0" smtClean="0"/>
              <a:t>international security </a:t>
            </a:r>
            <a:r>
              <a:rPr lang="en-US" b="1" dirty="0"/>
              <a:t>requirements</a:t>
            </a:r>
          </a:p>
          <a:p>
            <a:pPr marL="285750" indent="-285750" algn="just">
              <a:lnSpc>
                <a:spcPct val="150000"/>
              </a:lnSpc>
              <a:buFont typeface="Arial" panose="020B0604020202020204" pitchFamily="34" charset="0"/>
              <a:buChar char="•"/>
            </a:pPr>
            <a:r>
              <a:rPr lang="en-US" b="1" dirty="0" smtClean="0"/>
              <a:t>To </a:t>
            </a:r>
            <a:r>
              <a:rPr lang="en-US" b="1" dirty="0"/>
              <a:t>promote increased trade between the Kingdom of Bahrain &amp; the international </a:t>
            </a:r>
            <a:r>
              <a:rPr lang="en-US" b="1" dirty="0" smtClean="0"/>
              <a:t>trading community </a:t>
            </a:r>
            <a:r>
              <a:rPr lang="en-US" b="1" dirty="0"/>
              <a:t>through the fast &amp; efficient application of customs controls, policies </a:t>
            </a:r>
            <a:r>
              <a:rPr lang="en-US" b="1" dirty="0" smtClean="0"/>
              <a:t>&amp; procedures</a:t>
            </a:r>
            <a:r>
              <a:rPr lang="en-US" b="1" dirty="0"/>
              <a:t>, together with revenue collection, whilst at the same time </a:t>
            </a:r>
            <a:r>
              <a:rPr lang="en-US" b="1" dirty="0" smtClean="0"/>
              <a:t>mitigating associated </a:t>
            </a:r>
            <a:r>
              <a:rPr lang="en-US" b="1" dirty="0"/>
              <a:t>risks to ensure security &amp; public safety.</a:t>
            </a:r>
            <a:endParaRPr lang="ar-AE" b="1" dirty="0"/>
          </a:p>
        </p:txBody>
      </p:sp>
    </p:spTree>
    <p:extLst>
      <p:ext uri="{BB962C8B-B14F-4D97-AF65-F5344CB8AC3E}">
        <p14:creationId xmlns:p14="http://schemas.microsoft.com/office/powerpoint/2010/main" val="7162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620688"/>
            <a:ext cx="8229600"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lgn="l"/>
            <a:r>
              <a:rPr lang="en-US" sz="2400" b="1" dirty="0" smtClean="0">
                <a:solidFill>
                  <a:schemeClr val="lt1"/>
                </a:solidFill>
                <a:latin typeface="+mn-lt"/>
                <a:ea typeface="+mn-ea"/>
                <a:cs typeface="+mn-cs"/>
              </a:rPr>
              <a:t>BCA Change </a:t>
            </a:r>
            <a:r>
              <a:rPr lang="en-US" sz="2400" b="1" dirty="0">
                <a:solidFill>
                  <a:schemeClr val="lt1"/>
                </a:solidFill>
                <a:latin typeface="+mn-lt"/>
                <a:ea typeface="+mn-ea"/>
                <a:cs typeface="+mn-cs"/>
              </a:rPr>
              <a:t>characteristics assessment results</a:t>
            </a:r>
          </a:p>
        </p:txBody>
      </p:sp>
      <p:graphicFrame>
        <p:nvGraphicFramePr>
          <p:cNvPr id="2" name="Diagram 1"/>
          <p:cNvGraphicFramePr/>
          <p:nvPr>
            <p:extLst>
              <p:ext uri="{D42A27DB-BD31-4B8C-83A1-F6EECF244321}">
                <p14:modId xmlns:p14="http://schemas.microsoft.com/office/powerpoint/2010/main" val="3936037078"/>
              </p:ext>
            </p:extLst>
          </p:nvPr>
        </p:nvGraphicFramePr>
        <p:xfrm>
          <a:off x="304800" y="1340768"/>
          <a:ext cx="85344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480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548680"/>
            <a:ext cx="8229600"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lgn="l"/>
            <a:r>
              <a:rPr lang="en-US" sz="2400" b="1" dirty="0" smtClean="0">
                <a:solidFill>
                  <a:schemeClr val="lt1"/>
                </a:solidFill>
                <a:latin typeface="+mn-lt"/>
                <a:ea typeface="+mn-ea"/>
                <a:cs typeface="+mn-cs"/>
              </a:rPr>
              <a:t>BCA Organizational </a:t>
            </a:r>
            <a:r>
              <a:rPr lang="en-US" sz="2400" b="1" dirty="0">
                <a:solidFill>
                  <a:schemeClr val="lt1"/>
                </a:solidFill>
                <a:latin typeface="+mn-lt"/>
                <a:ea typeface="+mn-ea"/>
                <a:cs typeface="+mn-cs"/>
              </a:rPr>
              <a:t>attributes assessment results</a:t>
            </a:r>
          </a:p>
        </p:txBody>
      </p:sp>
      <p:graphicFrame>
        <p:nvGraphicFramePr>
          <p:cNvPr id="3" name="Diagram 2"/>
          <p:cNvGraphicFramePr/>
          <p:nvPr>
            <p:extLst>
              <p:ext uri="{D42A27DB-BD31-4B8C-83A1-F6EECF244321}">
                <p14:modId xmlns:p14="http://schemas.microsoft.com/office/powerpoint/2010/main" val="2105695102"/>
              </p:ext>
            </p:extLst>
          </p:nvPr>
        </p:nvGraphicFramePr>
        <p:xfrm>
          <a:off x="228600" y="1524000"/>
          <a:ext cx="868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614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23528" y="764704"/>
            <a:ext cx="8229600"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lgn="l"/>
            <a:r>
              <a:rPr lang="en-US" sz="2400" b="1" dirty="0" smtClean="0">
                <a:solidFill>
                  <a:schemeClr val="lt1"/>
                </a:solidFill>
                <a:latin typeface="+mn-lt"/>
                <a:ea typeface="+mn-ea"/>
                <a:cs typeface="+mn-cs"/>
              </a:rPr>
              <a:t>BCA Change </a:t>
            </a:r>
            <a:r>
              <a:rPr lang="en-US" sz="2400" b="1" dirty="0">
                <a:solidFill>
                  <a:schemeClr val="lt1"/>
                </a:solidFill>
                <a:latin typeface="+mn-lt"/>
                <a:ea typeface="+mn-ea"/>
                <a:cs typeface="+mn-cs"/>
              </a:rPr>
              <a:t>Management Plans  </a:t>
            </a:r>
          </a:p>
        </p:txBody>
      </p:sp>
      <p:graphicFrame>
        <p:nvGraphicFramePr>
          <p:cNvPr id="2" name="Diagram 1"/>
          <p:cNvGraphicFramePr/>
          <p:nvPr>
            <p:extLst>
              <p:ext uri="{D42A27DB-BD31-4B8C-83A1-F6EECF244321}">
                <p14:modId xmlns:p14="http://schemas.microsoft.com/office/powerpoint/2010/main" val="2768584593"/>
              </p:ext>
            </p:extLst>
          </p:nvPr>
        </p:nvGraphicFramePr>
        <p:xfrm>
          <a:off x="304800" y="1981200"/>
          <a:ext cx="82296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1258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844824"/>
            <a:ext cx="7920880"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400" b="1" dirty="0" smtClean="0"/>
              <a:t>Presented by Ibrahim Hassan Bihery PMP</a:t>
            </a:r>
          </a:p>
          <a:p>
            <a:pPr algn="ctr"/>
            <a:r>
              <a:rPr lang="en-US" sz="2400" b="1" dirty="0" smtClean="0"/>
              <a:t>Program and project management Consultant at  </a:t>
            </a:r>
            <a:endParaRPr lang="en-US" sz="24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298030"/>
            <a:ext cx="6264696" cy="995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656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836712"/>
            <a:ext cx="8229600" cy="457200"/>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lgn="l"/>
            <a:r>
              <a:rPr lang="en-US" sz="2400" b="1" dirty="0">
                <a:solidFill>
                  <a:schemeClr val="lt1"/>
                </a:solidFill>
                <a:latin typeface="+mn-lt"/>
                <a:ea typeface="+mn-ea"/>
                <a:cs typeface="+mn-cs"/>
              </a:rPr>
              <a:t>Communication Plan  </a:t>
            </a:r>
          </a:p>
        </p:txBody>
      </p:sp>
      <p:graphicFrame>
        <p:nvGraphicFramePr>
          <p:cNvPr id="5" name="Diagram 4"/>
          <p:cNvGraphicFramePr/>
          <p:nvPr>
            <p:extLst>
              <p:ext uri="{D42A27DB-BD31-4B8C-83A1-F6EECF244321}">
                <p14:modId xmlns:p14="http://schemas.microsoft.com/office/powerpoint/2010/main" val="2797620158"/>
              </p:ext>
            </p:extLst>
          </p:nvPr>
        </p:nvGraphicFramePr>
        <p:xfrm>
          <a:off x="683568" y="1600200"/>
          <a:ext cx="8077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7262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323528" y="692696"/>
            <a:ext cx="8229600" cy="457200"/>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lgn="l"/>
            <a:r>
              <a:rPr lang="en-US" sz="2400" b="1" dirty="0">
                <a:solidFill>
                  <a:schemeClr val="lt1"/>
                </a:solidFill>
                <a:latin typeface="+mn-lt"/>
                <a:ea typeface="+mn-ea"/>
                <a:cs typeface="+mn-cs"/>
              </a:rPr>
              <a:t>Communication Plan  -</a:t>
            </a:r>
            <a:r>
              <a:rPr lang="en-US" sz="2400" b="1" dirty="0" smtClean="0">
                <a:solidFill>
                  <a:schemeClr val="lt1"/>
                </a:solidFill>
                <a:latin typeface="+mn-lt"/>
                <a:ea typeface="+mn-ea"/>
                <a:cs typeface="+mn-cs"/>
              </a:rPr>
              <a:t>Continued </a:t>
            </a:r>
            <a:endParaRPr lang="en-US" sz="2400" b="1" dirty="0">
              <a:solidFill>
                <a:schemeClr val="lt1"/>
              </a:solidFill>
              <a:latin typeface="+mn-lt"/>
              <a:ea typeface="+mn-ea"/>
              <a:cs typeface="+mn-cs"/>
            </a:endParaRPr>
          </a:p>
        </p:txBody>
      </p:sp>
      <p:graphicFrame>
        <p:nvGraphicFramePr>
          <p:cNvPr id="5" name="Diagram 4"/>
          <p:cNvGraphicFramePr/>
          <p:nvPr>
            <p:extLst>
              <p:ext uri="{D42A27DB-BD31-4B8C-83A1-F6EECF244321}">
                <p14:modId xmlns:p14="http://schemas.microsoft.com/office/powerpoint/2010/main" val="2413427165"/>
              </p:ext>
            </p:extLst>
          </p:nvPr>
        </p:nvGraphicFramePr>
        <p:xfrm>
          <a:off x="228600" y="1524000"/>
          <a:ext cx="8614229"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672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548680"/>
            <a:ext cx="8229600" cy="457200"/>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lgn="l"/>
            <a:r>
              <a:rPr lang="en-US" sz="2400" b="1" dirty="0">
                <a:solidFill>
                  <a:schemeClr val="lt1"/>
                </a:solidFill>
                <a:latin typeface="+mn-lt"/>
                <a:ea typeface="+mn-ea"/>
                <a:cs typeface="+mn-cs"/>
              </a:rPr>
              <a:t>Sponsor </a:t>
            </a:r>
            <a:r>
              <a:rPr lang="en-US" sz="2400" b="1" dirty="0" smtClean="0">
                <a:solidFill>
                  <a:schemeClr val="lt1"/>
                </a:solidFill>
                <a:latin typeface="+mn-lt"/>
                <a:ea typeface="+mn-ea"/>
                <a:cs typeface="+mn-cs"/>
              </a:rPr>
              <a:t>Roadmap </a:t>
            </a:r>
            <a:endParaRPr lang="en-US" sz="2400" b="1" dirty="0">
              <a:solidFill>
                <a:schemeClr val="lt1"/>
              </a:solidFill>
              <a:latin typeface="+mn-l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776219699"/>
              </p:ext>
            </p:extLst>
          </p:nvPr>
        </p:nvGraphicFramePr>
        <p:xfrm>
          <a:off x="341530" y="1196752"/>
          <a:ext cx="8460940" cy="5357960"/>
        </p:xfrm>
        <a:graphic>
          <a:graphicData uri="http://schemas.openxmlformats.org/drawingml/2006/table">
            <a:tbl>
              <a:tblPr>
                <a:tableStyleId>{16D9F66E-5EB9-4882-86FB-DCBF35E3C3E4}</a:tableStyleId>
              </a:tblPr>
              <a:tblGrid>
                <a:gridCol w="2487533"/>
                <a:gridCol w="3244609"/>
                <a:gridCol w="2728798"/>
              </a:tblGrid>
              <a:tr h="370670">
                <a:tc>
                  <a:txBody>
                    <a:bodyPr/>
                    <a:lstStyle/>
                    <a:p>
                      <a:pPr>
                        <a:spcAft>
                          <a:spcPts val="0"/>
                        </a:spcAft>
                      </a:pPr>
                      <a:r>
                        <a:rPr lang="en-US" sz="2000" b="1" dirty="0">
                          <a:effectLst/>
                        </a:rPr>
                        <a:t>Target group</a:t>
                      </a:r>
                      <a:endParaRPr lang="en-US" sz="2000" b="1" dirty="0">
                        <a:effectLst/>
                        <a:latin typeface="+mn-lt"/>
                        <a:ea typeface="Times New Roman"/>
                      </a:endParaRPr>
                    </a:p>
                  </a:txBody>
                  <a:tcPr marL="60172" marR="60172" marT="15174" marB="15174"/>
                </a:tc>
                <a:tc>
                  <a:txBody>
                    <a:bodyPr/>
                    <a:lstStyle/>
                    <a:p>
                      <a:pPr>
                        <a:spcAft>
                          <a:spcPts val="0"/>
                        </a:spcAft>
                      </a:pPr>
                      <a:r>
                        <a:rPr lang="en-US" sz="2000" b="1">
                          <a:effectLst/>
                        </a:rPr>
                        <a:t>Activity</a:t>
                      </a:r>
                      <a:endParaRPr lang="en-US" sz="2000" b="1">
                        <a:effectLst/>
                        <a:latin typeface="+mn-lt"/>
                        <a:ea typeface="Times New Roman"/>
                      </a:endParaRPr>
                    </a:p>
                  </a:txBody>
                  <a:tcPr marL="60172" marR="60172" marT="15174" marB="15174"/>
                </a:tc>
                <a:tc>
                  <a:txBody>
                    <a:bodyPr/>
                    <a:lstStyle/>
                    <a:p>
                      <a:pPr>
                        <a:spcAft>
                          <a:spcPts val="0"/>
                        </a:spcAft>
                      </a:pPr>
                      <a:r>
                        <a:rPr lang="en-US" sz="2000" b="1" dirty="0">
                          <a:effectLst/>
                        </a:rPr>
                        <a:t>Notes</a:t>
                      </a:r>
                      <a:endParaRPr lang="en-US" sz="2000" b="1" dirty="0">
                        <a:effectLst/>
                        <a:latin typeface="+mn-lt"/>
                        <a:ea typeface="Times New Roman"/>
                      </a:endParaRPr>
                    </a:p>
                  </a:txBody>
                  <a:tcPr marL="60172" marR="60172" marT="15174" marB="15174"/>
                </a:tc>
              </a:tr>
              <a:tr h="1194134">
                <a:tc>
                  <a:txBody>
                    <a:bodyPr/>
                    <a:lstStyle/>
                    <a:p>
                      <a:pPr>
                        <a:spcAft>
                          <a:spcPts val="0"/>
                        </a:spcAft>
                      </a:pPr>
                      <a:r>
                        <a:rPr lang="en-US" sz="2000" b="1">
                          <a:effectLst/>
                        </a:rPr>
                        <a:t>with the project team</a:t>
                      </a:r>
                      <a:endParaRPr lang="en-US" sz="2000" b="1">
                        <a:effectLst/>
                        <a:latin typeface="+mn-lt"/>
                        <a:ea typeface="Times New Roman"/>
                      </a:endParaRPr>
                    </a:p>
                  </a:txBody>
                  <a:tcPr marL="73025" marR="73025" marT="18415" marB="18415" anchor="ctr"/>
                </a:tc>
                <a:tc>
                  <a:txBody>
                    <a:bodyPr/>
                    <a:lstStyle/>
                    <a:p>
                      <a:pPr>
                        <a:spcAft>
                          <a:spcPts val="0"/>
                        </a:spcAft>
                      </a:pPr>
                      <a:r>
                        <a:rPr lang="en-US" sz="2000" b="1" dirty="0">
                          <a:effectLst/>
                        </a:rPr>
                        <a:t>A message to the project team recognizing their effort  and encouraging them </a:t>
                      </a:r>
                      <a:endParaRPr lang="en-US" sz="2000" b="1" dirty="0">
                        <a:effectLst/>
                        <a:latin typeface="+mn-lt"/>
                        <a:ea typeface="Times New Roman"/>
                      </a:endParaRPr>
                    </a:p>
                  </a:txBody>
                  <a:tcPr marL="73025" marR="73025" marT="18415" marB="18415"/>
                </a:tc>
                <a:tc>
                  <a:txBody>
                    <a:bodyPr/>
                    <a:lstStyle/>
                    <a:p>
                      <a:pPr>
                        <a:spcAft>
                          <a:spcPts val="0"/>
                        </a:spcAft>
                      </a:pPr>
                      <a:r>
                        <a:rPr lang="en-US" sz="2000" b="1" dirty="0">
                          <a:effectLst/>
                        </a:rPr>
                        <a:t>This message can be communicated in a short meeting or send by e-mail to all of them</a:t>
                      </a:r>
                      <a:endParaRPr lang="en-US" sz="2000" b="1" dirty="0">
                        <a:effectLst/>
                        <a:latin typeface="+mn-lt"/>
                        <a:ea typeface="Times New Roman"/>
                      </a:endParaRPr>
                    </a:p>
                  </a:txBody>
                  <a:tcPr marL="73025" marR="73025" marT="18415" marB="18415"/>
                </a:tc>
              </a:tr>
              <a:tr h="1038166">
                <a:tc>
                  <a:txBody>
                    <a:bodyPr/>
                    <a:lstStyle/>
                    <a:p>
                      <a:pPr>
                        <a:spcAft>
                          <a:spcPts val="0"/>
                        </a:spcAft>
                      </a:pPr>
                      <a:r>
                        <a:rPr lang="en-US" sz="2000" b="1" dirty="0" smtClean="0">
                          <a:effectLst/>
                        </a:rPr>
                        <a:t>With trade community and clearing agents </a:t>
                      </a:r>
                      <a:endParaRPr lang="en-US" sz="2000" b="1" dirty="0">
                        <a:effectLst/>
                        <a:latin typeface="+mn-lt"/>
                        <a:ea typeface="Times New Roman"/>
                      </a:endParaRPr>
                    </a:p>
                  </a:txBody>
                  <a:tcPr marL="60172" marR="60172" marT="15174" marB="15174" anchor="ctr"/>
                </a:tc>
                <a:tc>
                  <a:txBody>
                    <a:bodyPr/>
                    <a:lstStyle/>
                    <a:p>
                      <a:pPr>
                        <a:spcAft>
                          <a:spcPts val="0"/>
                        </a:spcAft>
                      </a:pPr>
                      <a:r>
                        <a:rPr lang="en-US" sz="2000" b="1" dirty="0" smtClean="0">
                          <a:effectLst/>
                        </a:rPr>
                        <a:t>A town hall meeting announcing the project and highlighting the expected benefits</a:t>
                      </a:r>
                      <a:endParaRPr lang="en-US" sz="2000" b="1" dirty="0">
                        <a:effectLst/>
                        <a:latin typeface="+mn-lt"/>
                        <a:ea typeface="Times New Roman"/>
                      </a:endParaRPr>
                    </a:p>
                  </a:txBody>
                  <a:tcPr marL="73025" marR="73025" marT="18415" marB="18415" anchor="ctr"/>
                </a:tc>
                <a:tc>
                  <a:txBody>
                    <a:bodyPr/>
                    <a:lstStyle/>
                    <a:p>
                      <a:pPr>
                        <a:spcAft>
                          <a:spcPts val="0"/>
                        </a:spcAft>
                      </a:pPr>
                      <a:endParaRPr lang="en-US" sz="2000" b="1" dirty="0">
                        <a:effectLst/>
                        <a:latin typeface="+mn-lt"/>
                        <a:ea typeface="Times New Roman"/>
                      </a:endParaRPr>
                    </a:p>
                  </a:txBody>
                  <a:tcPr marL="73025" marR="73025" marT="18415" marB="18415"/>
                </a:tc>
              </a:tr>
              <a:tr h="2121430">
                <a:tc>
                  <a:txBody>
                    <a:bodyPr/>
                    <a:lstStyle/>
                    <a:p>
                      <a:pPr>
                        <a:spcAft>
                          <a:spcPts val="0"/>
                        </a:spcAft>
                      </a:pPr>
                      <a:r>
                        <a:rPr lang="en-US" sz="2000" b="1" dirty="0" smtClean="0">
                          <a:effectLst/>
                        </a:rPr>
                        <a:t>with employees</a:t>
                      </a:r>
                      <a:endParaRPr lang="en-US" sz="2000" b="1" dirty="0">
                        <a:effectLst/>
                        <a:latin typeface="+mn-lt"/>
                        <a:ea typeface="Times New Roman"/>
                      </a:endParaRPr>
                    </a:p>
                  </a:txBody>
                  <a:tcPr marL="60172" marR="60172" marT="15174" marB="15174" anchor="ctr"/>
                </a:tc>
                <a:tc>
                  <a:txBody>
                    <a:bodyPr/>
                    <a:lstStyle/>
                    <a:p>
                      <a:pPr>
                        <a:spcAft>
                          <a:spcPts val="0"/>
                        </a:spcAft>
                      </a:pPr>
                      <a:r>
                        <a:rPr lang="en-US" sz="2000" b="1" dirty="0">
                          <a:effectLst/>
                        </a:rPr>
                        <a:t>A message to all employees  assuring them that the initially experienced difficulties with the system will gradually be overcome and requesting them to interact with the new system positively   </a:t>
                      </a:r>
                      <a:endParaRPr lang="en-US" sz="2000" b="1" dirty="0">
                        <a:effectLst/>
                        <a:latin typeface="+mn-lt"/>
                        <a:ea typeface="Times New Roman"/>
                      </a:endParaRPr>
                    </a:p>
                  </a:txBody>
                  <a:tcPr marL="73025" marR="73025" marT="18415" marB="18415"/>
                </a:tc>
                <a:tc>
                  <a:txBody>
                    <a:bodyPr/>
                    <a:lstStyle/>
                    <a:p>
                      <a:pPr>
                        <a:spcAft>
                          <a:spcPts val="0"/>
                        </a:spcAft>
                      </a:pPr>
                      <a:r>
                        <a:rPr lang="en-US" sz="2000" b="1" dirty="0" smtClean="0">
                          <a:effectLst/>
                        </a:rPr>
                        <a:t>Can be distributed in a form of flyer and through e-mail</a:t>
                      </a:r>
                      <a:endParaRPr lang="en-US" sz="2000" b="1" dirty="0">
                        <a:effectLst/>
                        <a:latin typeface="+mn-lt"/>
                        <a:ea typeface="Times New Roman"/>
                      </a:endParaRPr>
                    </a:p>
                  </a:txBody>
                  <a:tcPr marL="60172" marR="60172" marT="15174" marB="15174"/>
                </a:tc>
              </a:tr>
            </a:tbl>
          </a:graphicData>
        </a:graphic>
      </p:graphicFrame>
    </p:spTree>
    <p:extLst>
      <p:ext uri="{BB962C8B-B14F-4D97-AF65-F5344CB8AC3E}">
        <p14:creationId xmlns:p14="http://schemas.microsoft.com/office/powerpoint/2010/main" val="116540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64704"/>
            <a:ext cx="8229600" cy="457200"/>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lgn="l"/>
            <a:r>
              <a:rPr lang="en-US" sz="2400" b="1" dirty="0">
                <a:solidFill>
                  <a:schemeClr val="lt1"/>
                </a:solidFill>
                <a:latin typeface="+mn-lt"/>
                <a:ea typeface="+mn-ea"/>
                <a:cs typeface="+mn-cs"/>
              </a:rPr>
              <a:t>Training Plan</a:t>
            </a:r>
          </a:p>
        </p:txBody>
      </p:sp>
      <p:graphicFrame>
        <p:nvGraphicFramePr>
          <p:cNvPr id="4" name="Diagram 3"/>
          <p:cNvGraphicFramePr/>
          <p:nvPr>
            <p:extLst>
              <p:ext uri="{D42A27DB-BD31-4B8C-83A1-F6EECF244321}">
                <p14:modId xmlns:p14="http://schemas.microsoft.com/office/powerpoint/2010/main" val="2200782708"/>
              </p:ext>
            </p:extLst>
          </p:nvPr>
        </p:nvGraphicFramePr>
        <p:xfrm>
          <a:off x="228600" y="1905000"/>
          <a:ext cx="8686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Object 4" title="Traiing need assesment "/>
          <p:cNvGraphicFramePr>
            <a:graphicFrameLocks noChangeAspect="1"/>
          </p:cNvGraphicFramePr>
          <p:nvPr>
            <p:extLst>
              <p:ext uri="{D42A27DB-BD31-4B8C-83A1-F6EECF244321}">
                <p14:modId xmlns:p14="http://schemas.microsoft.com/office/powerpoint/2010/main" val="1807896739"/>
              </p:ext>
            </p:extLst>
          </p:nvPr>
        </p:nvGraphicFramePr>
        <p:xfrm>
          <a:off x="1219200" y="4800600"/>
          <a:ext cx="914400" cy="771525"/>
        </p:xfrm>
        <a:graphic>
          <a:graphicData uri="http://schemas.openxmlformats.org/presentationml/2006/ole">
            <mc:AlternateContent xmlns:mc="http://schemas.openxmlformats.org/markup-compatibility/2006">
              <mc:Choice xmlns:v="urn:schemas-microsoft-com:vml" Requires="v">
                <p:oleObj spid="_x0000_s4131" name="Document" showAsIcon="1" r:id="rId8" imgW="914400" imgH="771480" progId="Word.Document.12">
                  <p:embed/>
                </p:oleObj>
              </mc:Choice>
              <mc:Fallback>
                <p:oleObj name="Document" showAsIcon="1" r:id="rId8" imgW="914400" imgH="771480" progId="Word.Document.12">
                  <p:embed/>
                  <p:pic>
                    <p:nvPicPr>
                      <p:cNvPr id="0" name=""/>
                      <p:cNvPicPr/>
                      <p:nvPr/>
                    </p:nvPicPr>
                    <p:blipFill>
                      <a:blip r:embed="rId9"/>
                      <a:stretch>
                        <a:fillRect/>
                      </a:stretch>
                    </p:blipFill>
                    <p:spPr>
                      <a:xfrm>
                        <a:off x="1219200" y="4800600"/>
                        <a:ext cx="914400" cy="771525"/>
                      </a:xfrm>
                      <a:prstGeom prst="rect">
                        <a:avLst/>
                      </a:prstGeom>
                    </p:spPr>
                  </p:pic>
                </p:oleObj>
              </mc:Fallback>
            </mc:AlternateContent>
          </a:graphicData>
        </a:graphic>
      </p:graphicFrame>
      <p:sp>
        <p:nvSpPr>
          <p:cNvPr id="6" name="TextBox 5"/>
          <p:cNvSpPr txBox="1"/>
          <p:nvPr/>
        </p:nvSpPr>
        <p:spPr>
          <a:xfrm>
            <a:off x="762000" y="5791200"/>
            <a:ext cx="2209800" cy="307777"/>
          </a:xfrm>
          <a:prstGeom prst="rect">
            <a:avLst/>
          </a:prstGeom>
          <a:noFill/>
        </p:spPr>
        <p:txBody>
          <a:bodyPr wrap="square" rtlCol="0">
            <a:spAutoFit/>
          </a:bodyPr>
          <a:lstStyle/>
          <a:p>
            <a:r>
              <a:rPr lang="en-US" sz="1400" b="1" dirty="0" smtClean="0">
                <a:latin typeface="+mn-lt"/>
              </a:rPr>
              <a:t>Training needs Assessment </a:t>
            </a:r>
            <a:endParaRPr lang="en-US" sz="1400" b="1" dirty="0">
              <a:latin typeface="+mn-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599978136"/>
              </p:ext>
            </p:extLst>
          </p:nvPr>
        </p:nvGraphicFramePr>
        <p:xfrm>
          <a:off x="4419600" y="4876800"/>
          <a:ext cx="914400" cy="771525"/>
        </p:xfrm>
        <a:graphic>
          <a:graphicData uri="http://schemas.openxmlformats.org/presentationml/2006/ole">
            <mc:AlternateContent xmlns:mc="http://schemas.openxmlformats.org/markup-compatibility/2006">
              <mc:Choice xmlns:v="urn:schemas-microsoft-com:vml" Requires="v">
                <p:oleObj spid="_x0000_s4132" name="Worksheet" showAsIcon="1" r:id="rId10" imgW="914400" imgH="771480" progId="Excel.Sheet.12">
                  <p:embed/>
                </p:oleObj>
              </mc:Choice>
              <mc:Fallback>
                <p:oleObj name="Worksheet" showAsIcon="1" r:id="rId10" imgW="914400" imgH="771480" progId="Excel.Sheet.12">
                  <p:embed/>
                  <p:pic>
                    <p:nvPicPr>
                      <p:cNvPr id="0" name=""/>
                      <p:cNvPicPr/>
                      <p:nvPr/>
                    </p:nvPicPr>
                    <p:blipFill>
                      <a:blip r:embed="rId11"/>
                      <a:stretch>
                        <a:fillRect/>
                      </a:stretch>
                    </p:blipFill>
                    <p:spPr>
                      <a:xfrm>
                        <a:off x="4419600" y="4876800"/>
                        <a:ext cx="914400" cy="771525"/>
                      </a:xfrm>
                      <a:prstGeom prst="rect">
                        <a:avLst/>
                      </a:prstGeom>
                    </p:spPr>
                  </p:pic>
                </p:oleObj>
              </mc:Fallback>
            </mc:AlternateContent>
          </a:graphicData>
        </a:graphic>
      </p:graphicFrame>
      <p:sp>
        <p:nvSpPr>
          <p:cNvPr id="8" name="TextBox 7"/>
          <p:cNvSpPr txBox="1"/>
          <p:nvPr/>
        </p:nvSpPr>
        <p:spPr>
          <a:xfrm>
            <a:off x="3810000" y="5791199"/>
            <a:ext cx="2590800" cy="307777"/>
          </a:xfrm>
          <a:prstGeom prst="rect">
            <a:avLst/>
          </a:prstGeom>
          <a:noFill/>
        </p:spPr>
        <p:txBody>
          <a:bodyPr wrap="square" rtlCol="0">
            <a:spAutoFit/>
          </a:bodyPr>
          <a:lstStyle/>
          <a:p>
            <a:r>
              <a:rPr lang="en-US" sz="1400" b="1" dirty="0" smtClean="0">
                <a:latin typeface="+mn-lt"/>
              </a:rPr>
              <a:t>Training outcome Assessment </a:t>
            </a:r>
            <a:endParaRPr lang="en-US" sz="1400" b="1" dirty="0">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57317298"/>
              </p:ext>
            </p:extLst>
          </p:nvPr>
        </p:nvGraphicFramePr>
        <p:xfrm>
          <a:off x="7315200" y="4724400"/>
          <a:ext cx="914400" cy="771525"/>
        </p:xfrm>
        <a:graphic>
          <a:graphicData uri="http://schemas.openxmlformats.org/presentationml/2006/ole">
            <mc:AlternateContent xmlns:mc="http://schemas.openxmlformats.org/markup-compatibility/2006">
              <mc:Choice xmlns:v="urn:schemas-microsoft-com:vml" Requires="v">
                <p:oleObj spid="_x0000_s4133"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tretch>
                        <a:fillRect/>
                      </a:stretch>
                    </p:blipFill>
                    <p:spPr>
                      <a:xfrm>
                        <a:off x="7315200" y="4724400"/>
                        <a:ext cx="914400" cy="771525"/>
                      </a:xfrm>
                      <a:prstGeom prst="rect">
                        <a:avLst/>
                      </a:prstGeom>
                    </p:spPr>
                  </p:pic>
                </p:oleObj>
              </mc:Fallback>
            </mc:AlternateContent>
          </a:graphicData>
        </a:graphic>
      </p:graphicFrame>
      <p:sp>
        <p:nvSpPr>
          <p:cNvPr id="9" name="TextBox 8"/>
          <p:cNvSpPr txBox="1"/>
          <p:nvPr/>
        </p:nvSpPr>
        <p:spPr>
          <a:xfrm>
            <a:off x="6934200" y="5812970"/>
            <a:ext cx="1905000" cy="307777"/>
          </a:xfrm>
          <a:prstGeom prst="rect">
            <a:avLst/>
          </a:prstGeom>
          <a:noFill/>
        </p:spPr>
        <p:txBody>
          <a:bodyPr wrap="square" rtlCol="0">
            <a:spAutoFit/>
          </a:bodyPr>
          <a:lstStyle/>
          <a:p>
            <a:r>
              <a:rPr lang="en-US" sz="1400" b="1" dirty="0" smtClean="0">
                <a:latin typeface="+mn-lt"/>
              </a:rPr>
              <a:t>Training Attendance</a:t>
            </a:r>
            <a:endParaRPr lang="en-US" sz="1400" b="1" dirty="0">
              <a:latin typeface="+mn-lt"/>
            </a:endParaRPr>
          </a:p>
        </p:txBody>
      </p:sp>
    </p:spTree>
    <p:extLst>
      <p:ext uri="{BB962C8B-B14F-4D97-AF65-F5344CB8AC3E}">
        <p14:creationId xmlns:p14="http://schemas.microsoft.com/office/powerpoint/2010/main" val="3384651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20688"/>
            <a:ext cx="8229600"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lgn="l"/>
            <a:r>
              <a:rPr lang="en-US" sz="2400" b="1" dirty="0">
                <a:solidFill>
                  <a:schemeClr val="lt1"/>
                </a:solidFill>
                <a:latin typeface="+mn-lt"/>
                <a:ea typeface="+mn-ea"/>
                <a:cs typeface="+mn-cs"/>
              </a:rPr>
              <a:t>Resistance Management Plan</a:t>
            </a:r>
          </a:p>
        </p:txBody>
      </p:sp>
      <p:graphicFrame>
        <p:nvGraphicFramePr>
          <p:cNvPr id="4" name="Diagram 3"/>
          <p:cNvGraphicFramePr/>
          <p:nvPr>
            <p:extLst>
              <p:ext uri="{D42A27DB-BD31-4B8C-83A1-F6EECF244321}">
                <p14:modId xmlns:p14="http://schemas.microsoft.com/office/powerpoint/2010/main" val="969667647"/>
              </p:ext>
            </p:extLst>
          </p:nvPr>
        </p:nvGraphicFramePr>
        <p:xfrm>
          <a:off x="266700" y="1340768"/>
          <a:ext cx="8610600"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494133307"/>
              </p:ext>
            </p:extLst>
          </p:nvPr>
        </p:nvGraphicFramePr>
        <p:xfrm>
          <a:off x="228600" y="4114800"/>
          <a:ext cx="8650514" cy="228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45723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81000" y="764704"/>
            <a:ext cx="8763000"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lgn="l"/>
            <a:r>
              <a:rPr lang="en-US" sz="2400" b="1" dirty="0"/>
              <a:t>Resistance Management </a:t>
            </a:r>
            <a:r>
              <a:rPr lang="en-US" sz="2400" b="1" dirty="0" smtClean="0"/>
              <a:t>Plan-Continued</a:t>
            </a:r>
            <a:endParaRPr lang="en-US" sz="2400" b="1" dirty="0">
              <a:solidFill>
                <a:schemeClr val="lt1"/>
              </a:solidFill>
              <a:latin typeface="+mn-lt"/>
              <a:ea typeface="+mn-ea"/>
              <a:cs typeface="+mn-cs"/>
            </a:endParaRPr>
          </a:p>
        </p:txBody>
      </p:sp>
      <p:graphicFrame>
        <p:nvGraphicFramePr>
          <p:cNvPr id="2" name="Diagram 1"/>
          <p:cNvGraphicFramePr/>
          <p:nvPr>
            <p:extLst>
              <p:ext uri="{D42A27DB-BD31-4B8C-83A1-F6EECF244321}">
                <p14:modId xmlns:p14="http://schemas.microsoft.com/office/powerpoint/2010/main" val="2214631586"/>
              </p:ext>
            </p:extLst>
          </p:nvPr>
        </p:nvGraphicFramePr>
        <p:xfrm>
          <a:off x="304800" y="190500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73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09430639"/>
              </p:ext>
            </p:extLst>
          </p:nvPr>
        </p:nvGraphicFramePr>
        <p:xfrm>
          <a:off x="228600" y="1412776"/>
          <a:ext cx="86868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p:cNvSpPr txBox="1">
            <a:spLocks noChangeArrowheads="1"/>
          </p:cNvSpPr>
          <p:nvPr/>
        </p:nvSpPr>
        <p:spPr>
          <a:xfrm>
            <a:off x="381000" y="764704"/>
            <a:ext cx="8763000"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400" b="1" smtClean="0"/>
              <a:t>Resistance Management Plan-Continued</a:t>
            </a:r>
            <a:endParaRPr lang="en-US" sz="2400" b="1" dirty="0"/>
          </a:p>
        </p:txBody>
      </p:sp>
    </p:spTree>
    <p:extLst>
      <p:ext uri="{BB962C8B-B14F-4D97-AF65-F5344CB8AC3E}">
        <p14:creationId xmlns:p14="http://schemas.microsoft.com/office/powerpoint/2010/main" val="297534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10214556"/>
              </p:ext>
            </p:extLst>
          </p:nvPr>
        </p:nvGraphicFramePr>
        <p:xfrm>
          <a:off x="351304" y="1340768"/>
          <a:ext cx="8610600" cy="4861560"/>
        </p:xfrm>
        <a:graphic>
          <a:graphicData uri="http://schemas.openxmlformats.org/drawingml/2006/table">
            <a:tbl>
              <a:tblPr firstRow="1" bandRow="1">
                <a:tableStyleId>{5C22544A-7EE6-4342-B048-85BDC9FD1C3A}</a:tableStyleId>
              </a:tblPr>
              <a:tblGrid>
                <a:gridCol w="1772424"/>
                <a:gridCol w="6838176"/>
              </a:tblGrid>
              <a:tr h="899160">
                <a:tc>
                  <a:txBody>
                    <a:bodyPr/>
                    <a:lstStyle/>
                    <a:p>
                      <a:r>
                        <a:rPr lang="en-US" sz="1600" b="1" dirty="0" smtClean="0"/>
                        <a:t>Root cause </a:t>
                      </a:r>
                      <a:endParaRPr lang="en-US" sz="1600" b="1" dirty="0">
                        <a:latin typeface="Calibri" pitchFamily="34" charset="0"/>
                        <a:cs typeface="Calibri" pitchFamily="34" charset="0"/>
                      </a:endParaRPr>
                    </a:p>
                  </a:txBody>
                  <a:tcPr>
                    <a:solidFill>
                      <a:schemeClr val="tx2">
                        <a:lumMod val="75000"/>
                      </a:schemeClr>
                    </a:solidFill>
                  </a:tcPr>
                </a:tc>
                <a:tc>
                  <a:txBody>
                    <a:bodyPr/>
                    <a:lstStyle/>
                    <a:p>
                      <a:r>
                        <a:rPr lang="en-US" sz="1600" b="1" dirty="0" smtClean="0"/>
                        <a:t>How to overcome</a:t>
                      </a:r>
                      <a:endParaRPr lang="en-US" sz="1600" b="1" dirty="0">
                        <a:latin typeface="Calibri" pitchFamily="34" charset="0"/>
                        <a:cs typeface="Calibri" pitchFamily="34" charset="0"/>
                      </a:endParaRPr>
                    </a:p>
                  </a:txBody>
                  <a:tcPr>
                    <a:solidFill>
                      <a:schemeClr val="tx2">
                        <a:lumMod val="75000"/>
                      </a:schemeClr>
                    </a:solidFill>
                  </a:tcPr>
                </a:tc>
              </a:tr>
              <a:tr h="670560">
                <a:tc>
                  <a:txBody>
                    <a:bodyPr/>
                    <a:lstStyle/>
                    <a:p>
                      <a:r>
                        <a:rPr lang="en-US" sz="1600" b="1" dirty="0" smtClean="0"/>
                        <a:t>None awareness of the change</a:t>
                      </a:r>
                      <a:endParaRPr lang="en-US" sz="1600" b="1" dirty="0">
                        <a:latin typeface="Calibri" pitchFamily="34" charset="0"/>
                        <a:cs typeface="Calibri" pitchFamily="34" charset="0"/>
                      </a:endParaRPr>
                    </a:p>
                  </a:txBody>
                  <a:tcPr>
                    <a:solidFill>
                      <a:schemeClr val="tx2">
                        <a:lumMod val="20000"/>
                        <a:lumOff val="80000"/>
                      </a:schemeClr>
                    </a:solidFill>
                  </a:tcPr>
                </a:tc>
                <a:tc>
                  <a:txBody>
                    <a:bodyPr/>
                    <a:lstStyle/>
                    <a:p>
                      <a:r>
                        <a:rPr lang="en-US" sz="1600" b="1" dirty="0" smtClean="0"/>
                        <a:t>Republish the awareness messages using new media channels </a:t>
                      </a:r>
                      <a:endParaRPr lang="en-US" sz="1600" b="1" dirty="0">
                        <a:latin typeface="Calibri" pitchFamily="34" charset="0"/>
                        <a:cs typeface="Calibri" pitchFamily="34" charset="0"/>
                      </a:endParaRPr>
                    </a:p>
                  </a:txBody>
                  <a:tcPr>
                    <a:solidFill>
                      <a:schemeClr val="tx2">
                        <a:lumMod val="20000"/>
                        <a:lumOff val="80000"/>
                      </a:schemeClr>
                    </a:solidFill>
                  </a:tcPr>
                </a:tc>
              </a:tr>
              <a:tr h="670560">
                <a:tc>
                  <a:txBody>
                    <a:bodyPr/>
                    <a:lstStyle/>
                    <a:p>
                      <a:pPr lvl="0" rtl="0"/>
                      <a:r>
                        <a:rPr lang="en-US" sz="1600" b="1" dirty="0" smtClean="0"/>
                        <a:t>No desire for change</a:t>
                      </a:r>
                      <a:endParaRPr lang="en-US" sz="1600" b="1" dirty="0">
                        <a:latin typeface="Calibri" pitchFamily="34" charset="0"/>
                        <a:cs typeface="Calibri" pitchFamily="34" charset="0"/>
                      </a:endParaRPr>
                    </a:p>
                  </a:txBody>
                  <a:tcPr>
                    <a:solidFill>
                      <a:schemeClr val="tx2">
                        <a:lumMod val="20000"/>
                        <a:lumOff val="80000"/>
                      </a:schemeClr>
                    </a:solidFill>
                  </a:tcPr>
                </a:tc>
                <a:tc>
                  <a:txBody>
                    <a:bodyPr/>
                    <a:lstStyle/>
                    <a:p>
                      <a:pPr marL="342900" lvl="0" indent="-342900" algn="l" rtl="0">
                        <a:buFont typeface="+mj-lt"/>
                        <a:buAutoNum type="arabicPeriod"/>
                      </a:pPr>
                      <a:r>
                        <a:rPr lang="en-US" sz="1600" b="1" dirty="0" smtClean="0"/>
                        <a:t>Prepare a log for all employees to register their concerns and comments. Analyze the log , respond to it and consider objective concerns </a:t>
                      </a:r>
                    </a:p>
                    <a:p>
                      <a:pPr marL="342900" lvl="0" indent="-342900" algn="l" rtl="0">
                        <a:buFont typeface="+mj-lt"/>
                        <a:buAutoNum type="arabicPeriod"/>
                      </a:pPr>
                      <a:r>
                        <a:rPr lang="en-US" sz="1600" b="1" dirty="0" smtClean="0"/>
                        <a:t>Explain benefits of each audience group </a:t>
                      </a:r>
                    </a:p>
                    <a:p>
                      <a:pPr marL="342900" lvl="0" indent="-342900" algn="l" rtl="0">
                        <a:buFont typeface="+mj-lt"/>
                        <a:buAutoNum type="arabicPeriod"/>
                      </a:pPr>
                      <a:r>
                        <a:rPr lang="en-US" sz="1600" b="1" dirty="0" smtClean="0"/>
                        <a:t>Convert the strongest dissenters</a:t>
                      </a:r>
                    </a:p>
                    <a:p>
                      <a:pPr marL="342900" lvl="0" indent="-342900" algn="l" rtl="0">
                        <a:buFont typeface="+mj-lt"/>
                        <a:buAutoNum type="arabicPeriod"/>
                      </a:pPr>
                      <a:r>
                        <a:rPr lang="en-US" sz="1600" b="1" dirty="0" smtClean="0"/>
                        <a:t>Use carrot and stick if necessary</a:t>
                      </a:r>
                      <a:r>
                        <a:rPr lang="ar-BH" sz="1600" b="1" dirty="0" smtClean="0"/>
                        <a:t> </a:t>
                      </a:r>
                      <a:endParaRPr lang="en-US" sz="1600" b="1" dirty="0" smtClean="0"/>
                    </a:p>
                    <a:p>
                      <a:pPr marL="342900" lvl="0" indent="-342900" algn="l" rtl="0">
                        <a:buFont typeface="+mj-lt"/>
                        <a:buAutoNum type="arabicPeriod"/>
                      </a:pPr>
                      <a:r>
                        <a:rPr lang="en-US" sz="1600" b="1" dirty="0" smtClean="0"/>
                        <a:t>Communicate and implement consequences of supporting</a:t>
                      </a:r>
                      <a:r>
                        <a:rPr lang="en-US" sz="1600" b="1" baseline="0" dirty="0" smtClean="0"/>
                        <a:t> the change </a:t>
                      </a:r>
                      <a:endParaRPr lang="en-US" sz="1600" b="1" dirty="0">
                        <a:latin typeface="Calibri" pitchFamily="34" charset="0"/>
                        <a:cs typeface="Calibri" pitchFamily="34" charset="0"/>
                      </a:endParaRPr>
                    </a:p>
                  </a:txBody>
                  <a:tcPr>
                    <a:solidFill>
                      <a:schemeClr val="tx2">
                        <a:lumMod val="20000"/>
                        <a:lumOff val="80000"/>
                      </a:schemeClr>
                    </a:solidFill>
                  </a:tcPr>
                </a:tc>
              </a:tr>
              <a:tr h="670560">
                <a:tc>
                  <a:txBody>
                    <a:bodyPr/>
                    <a:lstStyle/>
                    <a:p>
                      <a:pPr lvl="0" rtl="0"/>
                      <a:r>
                        <a:rPr lang="en-US" sz="1600" b="1" dirty="0" smtClean="0"/>
                        <a:t>Insufficient knowledge of the system</a:t>
                      </a:r>
                    </a:p>
                    <a:p>
                      <a:endParaRPr lang="en-US" sz="1600" b="1" dirty="0">
                        <a:latin typeface="Calibri" pitchFamily="34" charset="0"/>
                        <a:cs typeface="Calibri" pitchFamily="34" charset="0"/>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rPr>
                        <a:t>Conduct intensive training to those who require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rPr>
                        <a:t>Ongoing Coaching by immediate supervisor/manager</a:t>
                      </a:r>
                    </a:p>
                    <a:p>
                      <a:endParaRPr lang="en-US" sz="1600" b="1" dirty="0">
                        <a:latin typeface="Calibri" pitchFamily="34" charset="0"/>
                        <a:cs typeface="Calibri" pitchFamily="34" charset="0"/>
                      </a:endParaRPr>
                    </a:p>
                  </a:txBody>
                  <a:tcPr>
                    <a:solidFill>
                      <a:schemeClr val="tx2">
                        <a:lumMod val="20000"/>
                        <a:lumOff val="80000"/>
                      </a:schemeClr>
                    </a:solidFill>
                  </a:tcPr>
                </a:tc>
              </a:tr>
              <a:tr h="670560">
                <a:tc>
                  <a:txBody>
                    <a:bodyPr/>
                    <a:lstStyle/>
                    <a:p>
                      <a:pPr lvl="0" rtl="0"/>
                      <a:r>
                        <a:rPr lang="en-US" sz="1600" b="1" dirty="0" smtClean="0"/>
                        <a:t>Disability in using the system  </a:t>
                      </a:r>
                      <a:endParaRPr lang="en-US" sz="1600" b="1" dirty="0">
                        <a:latin typeface="Calibri" pitchFamily="34" charset="0"/>
                        <a:cs typeface="Calibri" pitchFamily="34" charset="0"/>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rPr>
                        <a:t>Remove barriers e.g. upgrade and replace clients’ machines </a:t>
                      </a:r>
                      <a:endParaRPr lang="en-US" sz="1600" b="1" dirty="0">
                        <a:latin typeface="Calibri" pitchFamily="34" charset="0"/>
                        <a:cs typeface="Calibri" pitchFamily="34" charset="0"/>
                      </a:endParaRPr>
                    </a:p>
                  </a:txBody>
                  <a:tcPr>
                    <a:solidFill>
                      <a:schemeClr val="tx2">
                        <a:lumMod val="20000"/>
                        <a:lumOff val="80000"/>
                      </a:schemeClr>
                    </a:solidFill>
                  </a:tcPr>
                </a:tc>
              </a:tr>
            </a:tbl>
          </a:graphicData>
        </a:graphic>
      </p:graphicFrame>
      <p:sp>
        <p:nvSpPr>
          <p:cNvPr id="5" name="Rectangle 2"/>
          <p:cNvSpPr txBox="1">
            <a:spLocks noChangeArrowheads="1"/>
          </p:cNvSpPr>
          <p:nvPr/>
        </p:nvSpPr>
        <p:spPr>
          <a:xfrm>
            <a:off x="381000" y="764704"/>
            <a:ext cx="8763000"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400" b="1" smtClean="0"/>
              <a:t>Resistance Management Plan-Continued</a:t>
            </a:r>
            <a:endParaRPr lang="en-US" sz="2400" b="1" dirty="0"/>
          </a:p>
        </p:txBody>
      </p:sp>
    </p:spTree>
    <p:extLst>
      <p:ext uri="{BB962C8B-B14F-4D97-AF65-F5344CB8AC3E}">
        <p14:creationId xmlns:p14="http://schemas.microsoft.com/office/powerpoint/2010/main" val="1619632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36712"/>
            <a:ext cx="8229600"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lgn="l"/>
            <a:r>
              <a:rPr lang="en-US" sz="2400" b="1" dirty="0">
                <a:solidFill>
                  <a:schemeClr val="lt1"/>
                </a:solidFill>
                <a:latin typeface="+mn-lt"/>
                <a:ea typeface="+mn-ea"/>
                <a:cs typeface="+mn-cs"/>
              </a:rPr>
              <a:t>Coaching Plan </a:t>
            </a:r>
          </a:p>
        </p:txBody>
      </p:sp>
      <p:graphicFrame>
        <p:nvGraphicFramePr>
          <p:cNvPr id="5" name="Diagram 4"/>
          <p:cNvGraphicFramePr/>
          <p:nvPr>
            <p:extLst>
              <p:ext uri="{D42A27DB-BD31-4B8C-83A1-F6EECF244321}">
                <p14:modId xmlns:p14="http://schemas.microsoft.com/office/powerpoint/2010/main" val="1727014293"/>
              </p:ext>
            </p:extLst>
          </p:nvPr>
        </p:nvGraphicFramePr>
        <p:xfrm>
          <a:off x="228600" y="1981200"/>
          <a:ext cx="8763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619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692696"/>
            <a:ext cx="8229600" cy="830997"/>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lgn="l"/>
            <a:r>
              <a:rPr lang="en-US" sz="2400" b="1" dirty="0">
                <a:solidFill>
                  <a:schemeClr val="lt1"/>
                </a:solidFill>
                <a:latin typeface="+mn-lt"/>
                <a:ea typeface="+mn-ea"/>
                <a:cs typeface="+mn-cs"/>
              </a:rPr>
              <a:t>Assessing the results</a:t>
            </a:r>
            <a:br>
              <a:rPr lang="en-US" sz="2400" b="1" dirty="0">
                <a:solidFill>
                  <a:schemeClr val="lt1"/>
                </a:solidFill>
                <a:latin typeface="+mn-lt"/>
                <a:ea typeface="+mn-ea"/>
                <a:cs typeface="+mn-cs"/>
              </a:rPr>
            </a:br>
            <a:endParaRPr lang="en-US" sz="2400" b="1" dirty="0">
              <a:solidFill>
                <a:schemeClr val="lt1"/>
              </a:solidFill>
              <a:latin typeface="+mn-lt"/>
              <a:ea typeface="+mn-ea"/>
              <a:cs typeface="+mn-cs"/>
            </a:endParaRPr>
          </a:p>
        </p:txBody>
      </p:sp>
      <p:graphicFrame>
        <p:nvGraphicFramePr>
          <p:cNvPr id="4" name="Diagram 3"/>
          <p:cNvGraphicFramePr/>
          <p:nvPr>
            <p:extLst>
              <p:ext uri="{D42A27DB-BD31-4B8C-83A1-F6EECF244321}">
                <p14:modId xmlns:p14="http://schemas.microsoft.com/office/powerpoint/2010/main" val="4215260012"/>
              </p:ext>
            </p:extLst>
          </p:nvPr>
        </p:nvGraphicFramePr>
        <p:xfrm>
          <a:off x="228600" y="2133600"/>
          <a:ext cx="86868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046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38766"/>
            <a:ext cx="7416824" cy="58477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r>
              <a:rPr lang="en-GB" sz="3200" b="1" dirty="0" smtClean="0"/>
              <a:t>Agenda</a:t>
            </a:r>
            <a:r>
              <a:rPr lang="en-GB" sz="3200" dirty="0" smtClean="0"/>
              <a:t> </a:t>
            </a:r>
            <a:endParaRPr lang="ar-AE" sz="3200" dirty="0"/>
          </a:p>
        </p:txBody>
      </p:sp>
      <p:graphicFrame>
        <p:nvGraphicFramePr>
          <p:cNvPr id="4" name="Diagram 3"/>
          <p:cNvGraphicFramePr/>
          <p:nvPr>
            <p:extLst>
              <p:ext uri="{D42A27DB-BD31-4B8C-83A1-F6EECF244321}">
                <p14:modId xmlns:p14="http://schemas.microsoft.com/office/powerpoint/2010/main" val="3532073684"/>
              </p:ext>
            </p:extLst>
          </p:nvPr>
        </p:nvGraphicFramePr>
        <p:xfrm>
          <a:off x="899592" y="1916832"/>
          <a:ext cx="7488832" cy="2062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5556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586131"/>
            <a:ext cx="7776864"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spcBef>
                <a:spcPct val="0"/>
              </a:spcBef>
            </a:pPr>
            <a:r>
              <a:rPr lang="en-GB" sz="2400" b="1" dirty="0">
                <a:solidFill>
                  <a:schemeClr val="lt1"/>
                </a:solidFill>
              </a:rPr>
              <a:t>Challenges &amp; lessons learned </a:t>
            </a:r>
            <a:endParaRPr lang="ar-AE" sz="2400" b="1" dirty="0">
              <a:solidFill>
                <a:schemeClr val="lt1"/>
              </a:solidFill>
            </a:endParaRPr>
          </a:p>
        </p:txBody>
      </p:sp>
      <p:graphicFrame>
        <p:nvGraphicFramePr>
          <p:cNvPr id="12" name="Diagram 11"/>
          <p:cNvGraphicFramePr/>
          <p:nvPr>
            <p:extLst>
              <p:ext uri="{D42A27DB-BD31-4B8C-83A1-F6EECF244321}">
                <p14:modId xmlns:p14="http://schemas.microsoft.com/office/powerpoint/2010/main" val="2667105482"/>
              </p:ext>
            </p:extLst>
          </p:nvPr>
        </p:nvGraphicFramePr>
        <p:xfrm>
          <a:off x="179512" y="1412776"/>
          <a:ext cx="835292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179512" y="1307039"/>
            <a:ext cx="253596" cy="461665"/>
          </a:xfrm>
          <a:prstGeom prst="rect">
            <a:avLst/>
          </a:prstGeom>
        </p:spPr>
        <p:txBody>
          <a:bodyPr wrap="none">
            <a:spAutoFit/>
          </a:bodyPr>
          <a:lstStyle/>
          <a:p>
            <a:r>
              <a:rPr lang="en-GB" sz="2400" b="1" dirty="0" smtClean="0"/>
              <a:t> </a:t>
            </a:r>
            <a:endParaRPr lang="ar-AE" dirty="0"/>
          </a:p>
        </p:txBody>
      </p:sp>
    </p:spTree>
    <p:extLst>
      <p:ext uri="{BB962C8B-B14F-4D97-AF65-F5344CB8AC3E}">
        <p14:creationId xmlns:p14="http://schemas.microsoft.com/office/powerpoint/2010/main" val="4132396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586131"/>
            <a:ext cx="7776864"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1" anchor="ctr">
            <a:spAutoFit/>
          </a:bodyPr>
          <a:lstStyle/>
          <a:p>
            <a:pPr>
              <a:spcBef>
                <a:spcPct val="0"/>
              </a:spcBef>
            </a:pPr>
            <a:r>
              <a:rPr lang="en-GB" sz="2400" b="1" dirty="0">
                <a:solidFill>
                  <a:prstClr val="white"/>
                </a:solidFill>
              </a:rPr>
              <a:t>Challenges &amp; lessons </a:t>
            </a:r>
            <a:r>
              <a:rPr lang="en-GB" sz="2400" b="1" dirty="0" smtClean="0">
                <a:solidFill>
                  <a:prstClr val="white"/>
                </a:solidFill>
              </a:rPr>
              <a:t>learned -Continued </a:t>
            </a:r>
            <a:endParaRPr lang="ar-AE" sz="2400" b="1" dirty="0">
              <a:solidFill>
                <a:prstClr val="white"/>
              </a:solidFill>
            </a:endParaRPr>
          </a:p>
        </p:txBody>
      </p:sp>
      <p:sp>
        <p:nvSpPr>
          <p:cNvPr id="11" name="Rectangle 10"/>
          <p:cNvSpPr/>
          <p:nvPr/>
        </p:nvSpPr>
        <p:spPr>
          <a:xfrm>
            <a:off x="179512" y="1307039"/>
            <a:ext cx="253596" cy="461665"/>
          </a:xfrm>
          <a:prstGeom prst="rect">
            <a:avLst/>
          </a:prstGeom>
        </p:spPr>
        <p:txBody>
          <a:bodyPr wrap="none">
            <a:spAutoFit/>
          </a:bodyPr>
          <a:lstStyle/>
          <a:p>
            <a:r>
              <a:rPr lang="en-GB" sz="2400" b="1" dirty="0" smtClean="0">
                <a:solidFill>
                  <a:prstClr val="black"/>
                </a:solidFill>
              </a:rPr>
              <a:t> </a:t>
            </a:r>
            <a:endParaRPr lang="ar-AE" dirty="0">
              <a:solidFill>
                <a:prstClr val="black"/>
              </a:solidFill>
            </a:endParaRPr>
          </a:p>
        </p:txBody>
      </p:sp>
      <p:graphicFrame>
        <p:nvGraphicFramePr>
          <p:cNvPr id="3" name="Diagram 2"/>
          <p:cNvGraphicFramePr/>
          <p:nvPr>
            <p:extLst>
              <p:ext uri="{D42A27DB-BD31-4B8C-83A1-F6EECF244321}">
                <p14:modId xmlns:p14="http://schemas.microsoft.com/office/powerpoint/2010/main" val="3336020384"/>
              </p:ext>
            </p:extLst>
          </p:nvPr>
        </p:nvGraphicFramePr>
        <p:xfrm>
          <a:off x="179512" y="1412776"/>
          <a:ext cx="835292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4176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16" y="260648"/>
            <a:ext cx="871296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745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736" y="2028616"/>
            <a:ext cx="6624736" cy="2800767"/>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 &amp; A </a:t>
            </a:r>
            <a:endParaRPr lang="ar-AE"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3563888" y="2276872"/>
            <a:ext cx="225318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77947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8122024"/>
              </p:ext>
            </p:extLst>
          </p:nvPr>
        </p:nvGraphicFramePr>
        <p:xfrm>
          <a:off x="539552" y="908720"/>
          <a:ext cx="835292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4348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5269141"/>
              </p:ext>
            </p:extLst>
          </p:nvPr>
        </p:nvGraphicFramePr>
        <p:xfrm>
          <a:off x="287524" y="1772816"/>
          <a:ext cx="8424936"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79512" y="838766"/>
            <a:ext cx="8640960"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r>
              <a:rPr lang="en-GB" sz="2400" b="1" dirty="0"/>
              <a:t>Change </a:t>
            </a:r>
            <a:r>
              <a:rPr lang="en-GB" sz="2400" b="1" dirty="0" smtClean="0"/>
              <a:t>Management Definition </a:t>
            </a:r>
            <a:endParaRPr lang="en-GB" sz="2400" b="1" dirty="0"/>
          </a:p>
        </p:txBody>
      </p:sp>
    </p:spTree>
    <p:extLst>
      <p:ext uri="{BB962C8B-B14F-4D97-AF65-F5344CB8AC3E}">
        <p14:creationId xmlns:p14="http://schemas.microsoft.com/office/powerpoint/2010/main" val="1922921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56253350"/>
              </p:ext>
            </p:extLst>
          </p:nvPr>
        </p:nvGraphicFramePr>
        <p:xfrm>
          <a:off x="539552" y="1916832"/>
          <a:ext cx="8229600"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563425710"/>
              </p:ext>
            </p:extLst>
          </p:nvPr>
        </p:nvGraphicFramePr>
        <p:xfrm>
          <a:off x="611560" y="3861048"/>
          <a:ext cx="8208912" cy="1584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4067944" y="3429000"/>
            <a:ext cx="1368152" cy="369332"/>
          </a:xfrm>
          <a:prstGeom prst="rect">
            <a:avLst/>
          </a:prstGeom>
          <a:noFill/>
        </p:spPr>
        <p:txBody>
          <a:bodyPr wrap="square" rtlCol="0">
            <a:spAutoFit/>
          </a:bodyPr>
          <a:lstStyle/>
          <a:p>
            <a:pPr algn="ctr"/>
            <a:r>
              <a:rPr lang="en-US" b="1" dirty="0" smtClean="0"/>
              <a:t>OR</a:t>
            </a:r>
            <a:endParaRPr lang="en-US" b="1" dirty="0"/>
          </a:p>
        </p:txBody>
      </p:sp>
      <p:sp>
        <p:nvSpPr>
          <p:cNvPr id="6" name="TextBox 5"/>
          <p:cNvSpPr txBox="1"/>
          <p:nvPr/>
        </p:nvSpPr>
        <p:spPr>
          <a:xfrm>
            <a:off x="179512" y="824704"/>
            <a:ext cx="8640960"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r>
              <a:rPr lang="en-GB" sz="2400" b="1" dirty="0"/>
              <a:t>Change </a:t>
            </a:r>
            <a:r>
              <a:rPr lang="en-GB" sz="2400" b="1" dirty="0" smtClean="0"/>
              <a:t>Management Definition-continued </a:t>
            </a:r>
            <a:endParaRPr lang="en-GB" sz="2400" b="1" dirty="0"/>
          </a:p>
        </p:txBody>
      </p:sp>
    </p:spTree>
    <p:extLst>
      <p:ext uri="{BB962C8B-B14F-4D97-AF65-F5344CB8AC3E}">
        <p14:creationId xmlns:p14="http://schemas.microsoft.com/office/powerpoint/2010/main" val="3111374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ext uri="{D42A27DB-BD31-4B8C-83A1-F6EECF244321}">
                <p14:modId xmlns:p14="http://schemas.microsoft.com/office/powerpoint/2010/main" val="3709077528"/>
              </p:ext>
            </p:extLst>
          </p:nvPr>
        </p:nvGraphicFramePr>
        <p:xfrm>
          <a:off x="218496" y="1844824"/>
          <a:ext cx="867398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51520" y="620688"/>
            <a:ext cx="8640960" cy="461665"/>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r>
              <a:rPr lang="en-US" sz="2400" b="1" dirty="0"/>
              <a:t>Primary reasons for applying change management in projects</a:t>
            </a:r>
          </a:p>
        </p:txBody>
      </p:sp>
    </p:spTree>
    <p:extLst>
      <p:ext uri="{BB962C8B-B14F-4D97-AF65-F5344CB8AC3E}">
        <p14:creationId xmlns:p14="http://schemas.microsoft.com/office/powerpoint/2010/main" val="3943367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620688"/>
            <a:ext cx="8640960" cy="830997"/>
          </a:xfrm>
          <a:prstGeom prst="rect">
            <a:avLst/>
          </a:prstGeom>
          <a:solidFill>
            <a:srgbClr val="146664"/>
          </a:solidFill>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r>
              <a:rPr lang="en-US" sz="2400" b="1" dirty="0"/>
              <a:t>Projects which are good candidates for applying change management </a:t>
            </a:r>
          </a:p>
        </p:txBody>
      </p:sp>
      <p:sp>
        <p:nvSpPr>
          <p:cNvPr id="16" name="Oval 15"/>
          <p:cNvSpPr/>
          <p:nvPr/>
        </p:nvSpPr>
        <p:spPr>
          <a:xfrm>
            <a:off x="395536" y="1697906"/>
            <a:ext cx="2589232" cy="2379166"/>
          </a:xfrm>
          <a:prstGeom prst="ellipse">
            <a:avLst/>
          </a:prstGeom>
          <a:solidFill>
            <a:schemeClr val="tx2">
              <a:lumMod val="40000"/>
              <a:lumOff val="60000"/>
            </a:schemeClr>
          </a:solidFill>
        </p:spPr>
        <p:style>
          <a:lnRef idx="0">
            <a:schemeClr val="accent5"/>
          </a:lnRef>
          <a:fillRef idx="3">
            <a:schemeClr val="accent5"/>
          </a:fillRef>
          <a:effectRef idx="3">
            <a:schemeClr val="accent5"/>
          </a:effectRef>
          <a:fontRef idx="minor">
            <a:schemeClr val="lt1"/>
          </a:fontRef>
        </p:style>
        <p:txBody>
          <a:bodyPr rtlCol="1" anchor="ctr"/>
          <a:lstStyle/>
          <a:p>
            <a:pPr lvl="0"/>
            <a:r>
              <a:rPr lang="en-US" b="1" dirty="0">
                <a:solidFill>
                  <a:schemeClr val="tx1"/>
                </a:solidFill>
                <a:latin typeface="+mj-lt"/>
              </a:rPr>
              <a:t>Projects that impact wide range of people ’ behaviors and work processes  e.g</a:t>
            </a:r>
            <a:r>
              <a:rPr lang="en-US" b="1" dirty="0" smtClean="0">
                <a:solidFill>
                  <a:schemeClr val="tx1"/>
                </a:solidFill>
                <a:latin typeface="+mj-lt"/>
              </a:rPr>
              <a:t>.</a:t>
            </a:r>
            <a:endParaRPr lang="ar-AE" dirty="0">
              <a:solidFill>
                <a:schemeClr val="tx1"/>
              </a:solidFill>
              <a:latin typeface="+mj-lt"/>
            </a:endParaRPr>
          </a:p>
        </p:txBody>
      </p:sp>
      <p:sp>
        <p:nvSpPr>
          <p:cNvPr id="17" name="Oval 16"/>
          <p:cNvSpPr/>
          <p:nvPr/>
        </p:nvSpPr>
        <p:spPr>
          <a:xfrm>
            <a:off x="355812" y="4342418"/>
            <a:ext cx="2088232" cy="2004630"/>
          </a:xfrm>
          <a:prstGeom prst="ellipse">
            <a:avLst/>
          </a:prstGeom>
          <a:solidFill>
            <a:schemeClr val="accent1">
              <a:lumMod val="60000"/>
              <a:lumOff val="40000"/>
            </a:schemeClr>
          </a:solidFill>
        </p:spPr>
        <p:style>
          <a:lnRef idx="0">
            <a:schemeClr val="accent5"/>
          </a:lnRef>
          <a:fillRef idx="3">
            <a:schemeClr val="accent5"/>
          </a:fillRef>
          <a:effectRef idx="3">
            <a:schemeClr val="accent5"/>
          </a:effectRef>
          <a:fontRef idx="minor">
            <a:schemeClr val="lt1"/>
          </a:fontRef>
        </p:style>
        <p:txBody>
          <a:bodyPr rtlCol="1" anchor="ctr"/>
          <a:lstStyle/>
          <a:p>
            <a:pPr lvl="0"/>
            <a:r>
              <a:rPr lang="en-US" sz="2000" b="1" dirty="0" smtClean="0">
                <a:solidFill>
                  <a:schemeClr val="tx1"/>
                </a:solidFill>
                <a:latin typeface="+mj-lt"/>
              </a:rPr>
              <a:t>ICT projects</a:t>
            </a:r>
            <a:endParaRPr lang="ar-AE" sz="2000" dirty="0">
              <a:solidFill>
                <a:schemeClr val="tx1"/>
              </a:solidFill>
              <a:latin typeface="+mj-lt"/>
            </a:endParaRPr>
          </a:p>
        </p:txBody>
      </p:sp>
      <p:sp>
        <p:nvSpPr>
          <p:cNvPr id="18" name="Oval 17"/>
          <p:cNvSpPr/>
          <p:nvPr/>
        </p:nvSpPr>
        <p:spPr>
          <a:xfrm>
            <a:off x="7017492" y="3536501"/>
            <a:ext cx="2088232" cy="2004630"/>
          </a:xfrm>
          <a:prstGeom prst="ellipse">
            <a:avLst/>
          </a:prstGeom>
          <a:solidFill>
            <a:schemeClr val="accent1">
              <a:lumMod val="60000"/>
              <a:lumOff val="40000"/>
            </a:schemeClr>
          </a:solidFill>
        </p:spPr>
        <p:style>
          <a:lnRef idx="0">
            <a:schemeClr val="accent5"/>
          </a:lnRef>
          <a:fillRef idx="3">
            <a:schemeClr val="accent5"/>
          </a:fillRef>
          <a:effectRef idx="3">
            <a:schemeClr val="accent5"/>
          </a:effectRef>
          <a:fontRef idx="minor">
            <a:schemeClr val="lt1"/>
          </a:fontRef>
        </p:style>
        <p:txBody>
          <a:bodyPr rtlCol="1" anchor="ctr"/>
          <a:lstStyle/>
          <a:p>
            <a:r>
              <a:rPr lang="en-US" sz="2000" b="1" dirty="0">
                <a:solidFill>
                  <a:schemeClr val="tx1"/>
                </a:solidFill>
                <a:latin typeface="+mj-lt"/>
              </a:rPr>
              <a:t>merger or acquisition</a:t>
            </a:r>
            <a:endParaRPr lang="ar-AE" sz="2000" b="1" dirty="0">
              <a:solidFill>
                <a:schemeClr val="tx1"/>
              </a:solidFill>
              <a:latin typeface="+mj-lt"/>
            </a:endParaRPr>
          </a:p>
        </p:txBody>
      </p:sp>
      <p:sp>
        <p:nvSpPr>
          <p:cNvPr id="19" name="Oval 18"/>
          <p:cNvSpPr/>
          <p:nvPr/>
        </p:nvSpPr>
        <p:spPr>
          <a:xfrm>
            <a:off x="4788024" y="3536501"/>
            <a:ext cx="2088232" cy="2004630"/>
          </a:xfrm>
          <a:prstGeom prst="ellipse">
            <a:avLst/>
          </a:prstGeom>
          <a:solidFill>
            <a:schemeClr val="accent1">
              <a:lumMod val="60000"/>
              <a:lumOff val="40000"/>
            </a:schemeClr>
          </a:solidFill>
        </p:spPr>
        <p:style>
          <a:lnRef idx="0">
            <a:schemeClr val="accent5"/>
          </a:lnRef>
          <a:fillRef idx="3">
            <a:schemeClr val="accent5"/>
          </a:fillRef>
          <a:effectRef idx="3">
            <a:schemeClr val="accent5"/>
          </a:effectRef>
          <a:fontRef idx="minor">
            <a:schemeClr val="lt1"/>
          </a:fontRef>
        </p:style>
        <p:txBody>
          <a:bodyPr rtlCol="1" anchor="ctr"/>
          <a:lstStyle/>
          <a:p>
            <a:r>
              <a:rPr lang="en-US" sz="2000" b="1" dirty="0">
                <a:solidFill>
                  <a:schemeClr val="tx1"/>
                </a:solidFill>
                <a:latin typeface="+mj-lt"/>
              </a:rPr>
              <a:t>business process re-engineering</a:t>
            </a:r>
            <a:endParaRPr lang="ar-AE" sz="2000" b="1" dirty="0">
              <a:solidFill>
                <a:schemeClr val="tx1"/>
              </a:solidFill>
              <a:latin typeface="+mj-lt"/>
            </a:endParaRPr>
          </a:p>
        </p:txBody>
      </p:sp>
      <p:sp>
        <p:nvSpPr>
          <p:cNvPr id="20" name="Oval 19"/>
          <p:cNvSpPr/>
          <p:nvPr/>
        </p:nvSpPr>
        <p:spPr>
          <a:xfrm>
            <a:off x="3190169" y="1885174"/>
            <a:ext cx="2376264" cy="2004630"/>
          </a:xfrm>
          <a:prstGeom prst="ellipse">
            <a:avLst/>
          </a:prstGeom>
          <a:solidFill>
            <a:schemeClr val="accent1">
              <a:lumMod val="60000"/>
              <a:lumOff val="40000"/>
            </a:schemeClr>
          </a:solidFill>
        </p:spPr>
        <p:style>
          <a:lnRef idx="0">
            <a:schemeClr val="accent5"/>
          </a:lnRef>
          <a:fillRef idx="3">
            <a:schemeClr val="accent5"/>
          </a:fillRef>
          <a:effectRef idx="3">
            <a:schemeClr val="accent5"/>
          </a:effectRef>
          <a:fontRef idx="minor">
            <a:schemeClr val="lt1"/>
          </a:fontRef>
        </p:style>
        <p:txBody>
          <a:bodyPr rtlCol="1" anchor="ctr"/>
          <a:lstStyle/>
          <a:p>
            <a:r>
              <a:rPr lang="en-US" sz="2000" b="1" dirty="0">
                <a:solidFill>
                  <a:schemeClr val="tx1"/>
                </a:solidFill>
                <a:latin typeface="+mj-lt"/>
              </a:rPr>
              <a:t>road , dams constructions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804" y="2060848"/>
            <a:ext cx="1938104"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440" y="4839147"/>
            <a:ext cx="1979861" cy="122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7840" y="5541131"/>
            <a:ext cx="3482592" cy="1316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59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additive="base">
                                        <p:cTn id="27" dur="500" fill="hold"/>
                                        <p:tgtEl>
                                          <p:spTgt spid="2052"/>
                                        </p:tgtEl>
                                        <p:attrNameLst>
                                          <p:attrName>ppt_x</p:attrName>
                                        </p:attrNameLst>
                                      </p:cBhvr>
                                      <p:tavLst>
                                        <p:tav tm="0">
                                          <p:val>
                                            <p:strVal val="#ppt_x"/>
                                          </p:val>
                                        </p:tav>
                                        <p:tav tm="100000">
                                          <p:val>
                                            <p:strVal val="#ppt_x"/>
                                          </p:val>
                                        </p:tav>
                                      </p:tavLst>
                                    </p:anim>
                                    <p:anim calcmode="lin" valueType="num">
                                      <p:cBhvr additive="base">
                                        <p:cTn id="2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53"/>
                                        </p:tgtEl>
                                        <p:attrNameLst>
                                          <p:attrName>style.visibility</p:attrName>
                                        </p:attrNameLst>
                                      </p:cBhvr>
                                      <p:to>
                                        <p:strVal val="visible"/>
                                      </p:to>
                                    </p:set>
                                    <p:animEffect transition="in" filter="fade">
                                      <p:cBhvr>
                                        <p:cTn id="37" dur="1000"/>
                                        <p:tgtEl>
                                          <p:spTgt spid="2053"/>
                                        </p:tgtEl>
                                      </p:cBhvr>
                                    </p:animEffect>
                                    <p:anim calcmode="lin" valueType="num">
                                      <p:cBhvr>
                                        <p:cTn id="38" dur="1000" fill="hold"/>
                                        <p:tgtEl>
                                          <p:spTgt spid="2053"/>
                                        </p:tgtEl>
                                        <p:attrNameLst>
                                          <p:attrName>ppt_x</p:attrName>
                                        </p:attrNameLst>
                                      </p:cBhvr>
                                      <p:tavLst>
                                        <p:tav tm="0">
                                          <p:val>
                                            <p:strVal val="#ppt_x"/>
                                          </p:val>
                                        </p:tav>
                                        <p:tav tm="100000">
                                          <p:val>
                                            <p:strVal val="#ppt_x"/>
                                          </p:val>
                                        </p:tav>
                                      </p:tavLst>
                                    </p:anim>
                                    <p:anim calcmode="lin" valueType="num">
                                      <p:cBhvr>
                                        <p:cTn id="39"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idx="4294967295"/>
          </p:nvPr>
        </p:nvSpPr>
        <p:spPr>
          <a:xfrm>
            <a:off x="179512" y="986879"/>
            <a:ext cx="8568952" cy="461665"/>
          </a:xfrm>
          <a:solidFill>
            <a:srgbClr val="146664"/>
          </a:solidFill>
        </p:spPr>
        <p:style>
          <a:lnRef idx="0">
            <a:schemeClr val="accent4"/>
          </a:lnRef>
          <a:fillRef idx="3">
            <a:schemeClr val="accent4"/>
          </a:fillRef>
          <a:effectRef idx="3">
            <a:schemeClr val="accent4"/>
          </a:effectRef>
          <a:fontRef idx="minor">
            <a:schemeClr val="lt1"/>
          </a:fontRef>
        </p:style>
        <p:txBody>
          <a:bodyPr wrap="square" rtlCol="1">
            <a:spAutoFit/>
          </a:bodyPr>
          <a:lstStyle/>
          <a:p>
            <a:pPr algn="l"/>
            <a:r>
              <a:rPr lang="en-US" sz="2400" b="1" dirty="0" smtClean="0">
                <a:solidFill>
                  <a:schemeClr val="lt1"/>
                </a:solidFill>
                <a:latin typeface="+mn-lt"/>
                <a:ea typeface="+mn-ea"/>
                <a:cs typeface="+mn-cs"/>
              </a:rPr>
              <a:t>What is </a:t>
            </a:r>
            <a:r>
              <a:rPr lang="en-US" sz="2400" b="1" dirty="0" err="1" smtClean="0">
                <a:solidFill>
                  <a:schemeClr val="lt1"/>
                </a:solidFill>
                <a:latin typeface="+mn-lt"/>
                <a:ea typeface="+mn-ea"/>
                <a:cs typeface="+mn-cs"/>
              </a:rPr>
              <a:t>Prosci’s</a:t>
            </a:r>
            <a:r>
              <a:rPr lang="en-US" sz="2400" b="1" dirty="0" smtClean="0">
                <a:solidFill>
                  <a:schemeClr val="lt1"/>
                </a:solidFill>
                <a:latin typeface="+mn-lt"/>
                <a:ea typeface="+mn-ea"/>
                <a:cs typeface="+mn-cs"/>
              </a:rPr>
              <a:t> Organizational change </a:t>
            </a:r>
            <a:r>
              <a:rPr lang="en-US" sz="2400" b="1" dirty="0">
                <a:solidFill>
                  <a:schemeClr val="lt1"/>
                </a:solidFill>
                <a:latin typeface="+mn-lt"/>
                <a:ea typeface="+mn-ea"/>
                <a:cs typeface="+mn-cs"/>
              </a:rPr>
              <a:t>management process</a:t>
            </a:r>
          </a:p>
        </p:txBody>
      </p:sp>
      <p:sp>
        <p:nvSpPr>
          <p:cNvPr id="18435" name="Rectangle 7"/>
          <p:cNvSpPr>
            <a:spLocks noGrp="1" noChangeArrowheads="1"/>
          </p:cNvSpPr>
          <p:nvPr>
            <p:ph type="body" idx="4294967295"/>
          </p:nvPr>
        </p:nvSpPr>
        <p:spPr>
          <a:xfrm>
            <a:off x="287524" y="1988840"/>
            <a:ext cx="8568952" cy="4114800"/>
          </a:xfrm>
        </p:spPr>
        <p:txBody>
          <a:bodyPr/>
          <a:lstStyle/>
          <a:p>
            <a:pPr marL="0" indent="0" eaLnBrk="1" hangingPunct="1">
              <a:buNone/>
            </a:pPr>
            <a:r>
              <a:rPr lang="en-US" sz="2000" b="1" dirty="0" smtClean="0"/>
              <a:t>A structured process for managing the ‘people side’ of change on a project or initiative</a:t>
            </a:r>
          </a:p>
          <a:p>
            <a:pPr lvl="2"/>
            <a:r>
              <a:rPr lang="en-US" sz="2000" b="1" dirty="0" smtClean="0"/>
              <a:t>Research-based</a:t>
            </a:r>
          </a:p>
          <a:p>
            <a:pPr lvl="2"/>
            <a:r>
              <a:rPr lang="en-US" sz="2000" b="1" dirty="0" smtClean="0"/>
              <a:t>Holistic</a:t>
            </a:r>
          </a:p>
          <a:p>
            <a:pPr lvl="2"/>
            <a:r>
              <a:rPr lang="en-US" sz="2000" b="1" dirty="0" smtClean="0"/>
              <a:t>Easy-to-apply</a:t>
            </a:r>
          </a:p>
          <a:p>
            <a:pPr lvl="2"/>
            <a:r>
              <a:rPr lang="en-US" sz="2000" b="1" dirty="0" smtClean="0"/>
              <a:t>Scalable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365104"/>
            <a:ext cx="662473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1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 calcmode="lin" valueType="num">
                                      <p:cBhvr additive="base">
                                        <p:cTn id="37" dur="500" fill="hold"/>
                                        <p:tgtEl>
                                          <p:spTgt spid="3074"/>
                                        </p:tgtEl>
                                        <p:attrNameLst>
                                          <p:attrName>ppt_x</p:attrName>
                                        </p:attrNameLst>
                                      </p:cBhvr>
                                      <p:tavLst>
                                        <p:tav tm="0">
                                          <p:val>
                                            <p:strVal val="#ppt_x"/>
                                          </p:val>
                                        </p:tav>
                                        <p:tav tm="100000">
                                          <p:val>
                                            <p:strVal val="#ppt_x"/>
                                          </p:val>
                                        </p:tav>
                                      </p:tavLst>
                                    </p:anim>
                                    <p:anim calcmode="lin" valueType="num">
                                      <p:cBhvr additive="base">
                                        <p:cTn id="3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d523357c-511a-4c95-bf75-36c27af9122e">TEST-371-78</_dlc_DocId>
    <_dlc_DocIdUrl xmlns="d523357c-511a-4c95-bf75-36c27af9122e">
      <Url>https://www.works.gov.bh/English/ourstrategy/Project%20Management/_layouts/DocIdRedir.aspx?ID=TEST-371-78</Url>
      <Description>TEST-371-78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74A98D7FE7A241A00FCA2446E6492F" ma:contentTypeVersion="3" ma:contentTypeDescription="Create a new document." ma:contentTypeScope="" ma:versionID="0450d50dd095a57c1a6a8d088251b88d">
  <xsd:schema xmlns:xsd="http://www.w3.org/2001/XMLSchema" xmlns:xs="http://www.w3.org/2001/XMLSchema" xmlns:p="http://schemas.microsoft.com/office/2006/metadata/properties" xmlns:ns1="http://schemas.microsoft.com/sharepoint/v3" xmlns:ns2="d523357c-511a-4c95-bf75-36c27af9122e" targetNamespace="http://schemas.microsoft.com/office/2006/metadata/properties" ma:root="true" ma:fieldsID="d20d5ed5346d6f1bf5291d9d6f9258cc" ns1:_="" ns2:_="">
    <xsd:import namespace="http://schemas.microsoft.com/sharepoint/v3"/>
    <xsd:import namespace="d523357c-511a-4c95-bf75-36c27af9122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523357c-511a-4c95-bf75-36c27af912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9BD162A1-9999-48C8-A140-B13470FC8760}"/>
</file>

<file path=customXml/itemProps2.xml><?xml version="1.0" encoding="utf-8"?>
<ds:datastoreItem xmlns:ds="http://schemas.openxmlformats.org/officeDocument/2006/customXml" ds:itemID="{2ECD2C2E-3110-476E-9BAC-E63EF749A70B}"/>
</file>

<file path=customXml/itemProps3.xml><?xml version="1.0" encoding="utf-8"?>
<ds:datastoreItem xmlns:ds="http://schemas.openxmlformats.org/officeDocument/2006/customXml" ds:itemID="{FEF5E1E4-6B83-48A4-8130-212286B490C5}"/>
</file>

<file path=customXml/itemProps4.xml><?xml version="1.0" encoding="utf-8"?>
<ds:datastoreItem xmlns:ds="http://schemas.openxmlformats.org/officeDocument/2006/customXml" ds:itemID="{E45D2B2E-A17F-4697-83C0-0D9416AD87C4}"/>
</file>

<file path=docProps/app.xml><?xml version="1.0" encoding="utf-8"?>
<Properties xmlns="http://schemas.openxmlformats.org/officeDocument/2006/extended-properties" xmlns:vt="http://schemas.openxmlformats.org/officeDocument/2006/docPropsVTypes">
  <TotalTime>425</TotalTime>
  <Words>1477</Words>
  <Application>Microsoft Office PowerPoint</Application>
  <PresentationFormat>On-screen Show (4:3)</PresentationFormat>
  <Paragraphs>221</Paragraphs>
  <Slides>33</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Office Theme</vt:lpstr>
      <vt:lpstr>Document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Prosci’s Organizational change management process</vt:lpstr>
      <vt:lpstr>PowerPoint Presentation</vt:lpstr>
      <vt:lpstr>Prosci’s Organizational change management process &amp; Plans </vt:lpstr>
      <vt:lpstr>Prosci’s Organizational change management process-continued </vt:lpstr>
      <vt:lpstr>Connecting individual and organizational change management</vt:lpstr>
      <vt:lpstr>PowerPoint Presentation</vt:lpstr>
      <vt:lpstr>PowerPoint Presentation</vt:lpstr>
      <vt:lpstr>PowerPoint Presentation</vt:lpstr>
      <vt:lpstr>BCA Change characteristics assessment results</vt:lpstr>
      <vt:lpstr>BCA Organizational attributes assessment results</vt:lpstr>
      <vt:lpstr>BCA Change Management Plans  </vt:lpstr>
      <vt:lpstr>Communication Plan  </vt:lpstr>
      <vt:lpstr>Communication Plan  -Continued </vt:lpstr>
      <vt:lpstr>Sponsor Roadmap </vt:lpstr>
      <vt:lpstr>Training Plan</vt:lpstr>
      <vt:lpstr>Resistance Management Plan</vt:lpstr>
      <vt:lpstr>Resistance Management Plan-Continued</vt:lpstr>
      <vt:lpstr>PowerPoint Presentation</vt:lpstr>
      <vt:lpstr>PowerPoint Presentation</vt:lpstr>
      <vt:lpstr>Coaching Plan </vt:lpstr>
      <vt:lpstr>Assessing the results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Ebrahim Hassan Ebrahim</dc:creator>
  <cp:lastModifiedBy>Ebrahim Hassan Ebrahim</cp:lastModifiedBy>
  <cp:revision>38</cp:revision>
  <dcterms:created xsi:type="dcterms:W3CDTF">2013-03-17T09:03:59Z</dcterms:created>
  <dcterms:modified xsi:type="dcterms:W3CDTF">2013-11-19T05:44:16Z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0x0101004974A98D7FE7A241A00FCA2446E6492F</vt:lpwstr>
  </property>
  <property fmtid="{D5CDD505-2E9C-101B-9397-08002B2CF9AE}" pid="3" name="_dlc_DocIdItemGuid">
    <vt:lpwstr>22578195-e00c-4b6d-be59-26fb72eb27ec</vt:lpwstr>
  </property>
</Properties>
</file>