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5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6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5.xml" ContentType="application/vnd.openxmlformats-officedocument.presentationml.slide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58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colors4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7" r:id="rId2"/>
    <p:sldId id="268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3" r:id="rId14"/>
    <p:sldId id="307" r:id="rId15"/>
    <p:sldId id="288" r:id="rId16"/>
    <p:sldId id="289" r:id="rId17"/>
    <p:sldId id="310" r:id="rId18"/>
    <p:sldId id="290" r:id="rId19"/>
    <p:sldId id="363" r:id="rId20"/>
    <p:sldId id="364" r:id="rId21"/>
    <p:sldId id="294" r:id="rId22"/>
    <p:sldId id="366" r:id="rId23"/>
    <p:sldId id="368" r:id="rId24"/>
    <p:sldId id="369" r:id="rId25"/>
    <p:sldId id="390" r:id="rId26"/>
    <p:sldId id="391" r:id="rId27"/>
    <p:sldId id="392" r:id="rId28"/>
    <p:sldId id="393" r:id="rId29"/>
    <p:sldId id="371" r:id="rId30"/>
    <p:sldId id="373" r:id="rId31"/>
    <p:sldId id="374" r:id="rId32"/>
    <p:sldId id="334" r:id="rId33"/>
    <p:sldId id="336" r:id="rId34"/>
    <p:sldId id="341" r:id="rId35"/>
    <p:sldId id="342" r:id="rId36"/>
    <p:sldId id="376" r:id="rId37"/>
    <p:sldId id="377" r:id="rId38"/>
    <p:sldId id="343" r:id="rId39"/>
    <p:sldId id="344" r:id="rId40"/>
    <p:sldId id="345" r:id="rId41"/>
    <p:sldId id="347" r:id="rId42"/>
    <p:sldId id="349" r:id="rId43"/>
    <p:sldId id="362" r:id="rId44"/>
    <p:sldId id="379" r:id="rId45"/>
    <p:sldId id="383" r:id="rId46"/>
    <p:sldId id="385" r:id="rId47"/>
    <p:sldId id="387" r:id="rId48"/>
    <p:sldId id="388" r:id="rId49"/>
    <p:sldId id="389" r:id="rId50"/>
    <p:sldId id="321" r:id="rId51"/>
    <p:sldId id="322" r:id="rId52"/>
    <p:sldId id="323" r:id="rId53"/>
    <p:sldId id="324" r:id="rId54"/>
    <p:sldId id="326" r:id="rId55"/>
    <p:sldId id="327" r:id="rId56"/>
    <p:sldId id="328" r:id="rId57"/>
    <p:sldId id="394" r:id="rId58"/>
    <p:sldId id="330" r:id="rId59"/>
    <p:sldId id="311" r:id="rId60"/>
    <p:sldId id="312" r:id="rId61"/>
    <p:sldId id="39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621"/>
    <a:srgbClr val="10253F"/>
    <a:srgbClr val="971824"/>
    <a:srgbClr val="4C0C12"/>
    <a:srgbClr val="000000"/>
    <a:srgbClr val="D0D8E8"/>
    <a:srgbClr val="376092"/>
    <a:srgbClr val="006600"/>
    <a:srgbClr val="99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51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BB6F8-A6FA-49F4-A951-AE49372DF4D9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9AE06F-7098-455A-870D-6F9645942D42}">
      <dgm:prSet phldrT="[Text]" custT="1"/>
      <dgm:spPr/>
      <dgm:t>
        <a:bodyPr/>
        <a:lstStyle/>
        <a:p>
          <a:r>
            <a:rPr lang="en-US" sz="1200" dirty="0" smtClean="0"/>
            <a:t>Vision</a:t>
          </a:r>
          <a:endParaRPr lang="en-US" sz="1200" dirty="0"/>
        </a:p>
      </dgm:t>
    </dgm:pt>
    <dgm:pt modelId="{06CD7891-4D23-48AC-B9A6-0E7199ACD092}" type="parTrans" cxnId="{BA00A91E-E00F-4F54-B839-1E3B6A89A02D}">
      <dgm:prSet/>
      <dgm:spPr/>
      <dgm:t>
        <a:bodyPr/>
        <a:lstStyle/>
        <a:p>
          <a:endParaRPr lang="en-US" sz="1200"/>
        </a:p>
      </dgm:t>
    </dgm:pt>
    <dgm:pt modelId="{38D20012-29B3-46A9-B79F-7E1044FE43F8}" type="sibTrans" cxnId="{BA00A91E-E00F-4F54-B839-1E3B6A89A02D}">
      <dgm:prSet/>
      <dgm:spPr/>
      <dgm:t>
        <a:bodyPr/>
        <a:lstStyle/>
        <a:p>
          <a:endParaRPr lang="en-US" sz="1200"/>
        </a:p>
      </dgm:t>
    </dgm:pt>
    <dgm:pt modelId="{0B8A911D-83FA-4FC9-8AA2-66329A04AF55}">
      <dgm:prSet phldrT="[Text]" custT="1"/>
      <dgm:spPr/>
      <dgm:t>
        <a:bodyPr/>
        <a:lstStyle/>
        <a:p>
          <a:r>
            <a:rPr lang="en-US" sz="1200" dirty="0" smtClean="0"/>
            <a:t>Goal 1</a:t>
          </a:r>
          <a:endParaRPr lang="en-US" sz="1200" dirty="0"/>
        </a:p>
      </dgm:t>
    </dgm:pt>
    <dgm:pt modelId="{E1742AD8-8F3D-4D02-80CB-4869EB4B7C27}" type="parTrans" cxnId="{F4C58793-7F3E-4FD7-BBEC-A4CDD09E4EA5}">
      <dgm:prSet custT="1"/>
      <dgm:spPr/>
      <dgm:t>
        <a:bodyPr/>
        <a:lstStyle/>
        <a:p>
          <a:endParaRPr lang="en-US" sz="1200"/>
        </a:p>
      </dgm:t>
    </dgm:pt>
    <dgm:pt modelId="{E0166A20-2F62-4CEC-B2B4-5C6430B7B23E}" type="sibTrans" cxnId="{F4C58793-7F3E-4FD7-BBEC-A4CDD09E4EA5}">
      <dgm:prSet/>
      <dgm:spPr/>
      <dgm:t>
        <a:bodyPr/>
        <a:lstStyle/>
        <a:p>
          <a:endParaRPr lang="en-US" sz="1200"/>
        </a:p>
      </dgm:t>
    </dgm:pt>
    <dgm:pt modelId="{A30B6486-69BF-4D87-A3F0-94CE1E701D8E}">
      <dgm:prSet phldrT="[Text]" custT="1"/>
      <dgm:spPr/>
      <dgm:t>
        <a:bodyPr/>
        <a:lstStyle/>
        <a:p>
          <a:r>
            <a:rPr lang="en-US" sz="1200" dirty="0" smtClean="0"/>
            <a:t>Strategy 1.1</a:t>
          </a:r>
          <a:endParaRPr lang="en-US" sz="1200" dirty="0"/>
        </a:p>
      </dgm:t>
    </dgm:pt>
    <dgm:pt modelId="{2EFAD1DB-6761-4857-8E91-BC6AAB5160F1}" type="parTrans" cxnId="{48CF8A7D-37D1-4722-80D1-BF1E914DB9B1}">
      <dgm:prSet custT="1"/>
      <dgm:spPr/>
      <dgm:t>
        <a:bodyPr/>
        <a:lstStyle/>
        <a:p>
          <a:endParaRPr lang="en-US" sz="1200"/>
        </a:p>
      </dgm:t>
    </dgm:pt>
    <dgm:pt modelId="{D38B0C4F-A513-4BD4-84F4-28E22CDDBA85}" type="sibTrans" cxnId="{48CF8A7D-37D1-4722-80D1-BF1E914DB9B1}">
      <dgm:prSet/>
      <dgm:spPr/>
      <dgm:t>
        <a:bodyPr/>
        <a:lstStyle/>
        <a:p>
          <a:endParaRPr lang="en-US" sz="1200"/>
        </a:p>
      </dgm:t>
    </dgm:pt>
    <dgm:pt modelId="{81EBAB83-B6F7-4143-9E42-B20A45DA2CE3}">
      <dgm:prSet phldrT="[Text]" custT="1"/>
      <dgm:spPr/>
      <dgm:t>
        <a:bodyPr/>
        <a:lstStyle/>
        <a:p>
          <a:r>
            <a:rPr lang="en-US" sz="1200" dirty="0" smtClean="0"/>
            <a:t>Strategy 1.2</a:t>
          </a:r>
          <a:endParaRPr lang="en-US" sz="1200" dirty="0"/>
        </a:p>
      </dgm:t>
    </dgm:pt>
    <dgm:pt modelId="{0FEDBFA9-D724-491E-8809-3E75E6320B19}" type="parTrans" cxnId="{FB32DC86-28B9-4196-81BD-C7D0454EFF71}">
      <dgm:prSet custT="1"/>
      <dgm:spPr/>
      <dgm:t>
        <a:bodyPr/>
        <a:lstStyle/>
        <a:p>
          <a:endParaRPr lang="en-US" sz="1200"/>
        </a:p>
      </dgm:t>
    </dgm:pt>
    <dgm:pt modelId="{AABF10D2-8A56-4234-A61F-5FF34D014BC6}" type="sibTrans" cxnId="{FB32DC86-28B9-4196-81BD-C7D0454EFF71}">
      <dgm:prSet/>
      <dgm:spPr/>
      <dgm:t>
        <a:bodyPr/>
        <a:lstStyle/>
        <a:p>
          <a:endParaRPr lang="en-US" sz="1200"/>
        </a:p>
      </dgm:t>
    </dgm:pt>
    <dgm:pt modelId="{EC2FC0A5-4F13-48DC-8E56-28EEE060ADB5}">
      <dgm:prSet phldrT="[Text]" custT="1"/>
      <dgm:spPr/>
      <dgm:t>
        <a:bodyPr/>
        <a:lstStyle/>
        <a:p>
          <a:r>
            <a:rPr lang="en-US" sz="1200" dirty="0" smtClean="0"/>
            <a:t>Strategy 1.3</a:t>
          </a:r>
          <a:endParaRPr lang="en-US" sz="1200" dirty="0"/>
        </a:p>
      </dgm:t>
    </dgm:pt>
    <dgm:pt modelId="{E038D084-C67D-46F9-8781-F0A8CAB9FB2C}" type="parTrans" cxnId="{EE645DD8-47C1-4BC4-A1A5-2D5430637A27}">
      <dgm:prSet custT="1"/>
      <dgm:spPr/>
      <dgm:t>
        <a:bodyPr/>
        <a:lstStyle/>
        <a:p>
          <a:endParaRPr lang="en-US" sz="1200"/>
        </a:p>
      </dgm:t>
    </dgm:pt>
    <dgm:pt modelId="{54903CED-E4AA-4755-B4AD-F7D6F3AB07AE}" type="sibTrans" cxnId="{EE645DD8-47C1-4BC4-A1A5-2D5430637A27}">
      <dgm:prSet/>
      <dgm:spPr/>
      <dgm:t>
        <a:bodyPr/>
        <a:lstStyle/>
        <a:p>
          <a:endParaRPr lang="en-US" sz="1200"/>
        </a:p>
      </dgm:t>
    </dgm:pt>
    <dgm:pt modelId="{16FC55C9-B569-4A8C-8105-C772536CB277}">
      <dgm:prSet phldrT="[Text]" custT="1"/>
      <dgm:spPr/>
      <dgm:t>
        <a:bodyPr/>
        <a:lstStyle/>
        <a:p>
          <a:r>
            <a:rPr lang="en-US" sz="1200" dirty="0" smtClean="0"/>
            <a:t>Goal 2</a:t>
          </a:r>
          <a:endParaRPr lang="en-US" sz="1200" dirty="0"/>
        </a:p>
      </dgm:t>
    </dgm:pt>
    <dgm:pt modelId="{35D54E67-101A-422E-9BF2-EC3D127A832D}" type="parTrans" cxnId="{F7B27F30-D53A-4479-95D2-4D8B330E8E65}">
      <dgm:prSet custT="1"/>
      <dgm:spPr/>
      <dgm:t>
        <a:bodyPr/>
        <a:lstStyle/>
        <a:p>
          <a:endParaRPr lang="en-US" sz="1200"/>
        </a:p>
      </dgm:t>
    </dgm:pt>
    <dgm:pt modelId="{038CACCD-B7DB-46A7-8ED5-FC347B517000}" type="sibTrans" cxnId="{F7B27F30-D53A-4479-95D2-4D8B330E8E65}">
      <dgm:prSet/>
      <dgm:spPr/>
      <dgm:t>
        <a:bodyPr/>
        <a:lstStyle/>
        <a:p>
          <a:endParaRPr lang="en-US" sz="1200"/>
        </a:p>
      </dgm:t>
    </dgm:pt>
    <dgm:pt modelId="{AC779E0F-F195-4401-9018-642281652D1D}">
      <dgm:prSet phldrT="[Text]" custT="1"/>
      <dgm:spPr/>
      <dgm:t>
        <a:bodyPr/>
        <a:lstStyle/>
        <a:p>
          <a:r>
            <a:rPr lang="en-US" sz="1200" dirty="0" smtClean="0"/>
            <a:t>Strategy 2.1</a:t>
          </a:r>
          <a:endParaRPr lang="en-US" sz="1200" dirty="0"/>
        </a:p>
      </dgm:t>
    </dgm:pt>
    <dgm:pt modelId="{F2CB3938-3EBB-471E-B2C1-FCF6D6D32E27}" type="parTrans" cxnId="{31ECAD02-4290-41C4-A7F9-5236C48084C6}">
      <dgm:prSet custT="1"/>
      <dgm:spPr/>
      <dgm:t>
        <a:bodyPr/>
        <a:lstStyle/>
        <a:p>
          <a:endParaRPr lang="en-US" sz="1200"/>
        </a:p>
      </dgm:t>
    </dgm:pt>
    <dgm:pt modelId="{871834F7-AA45-404D-A878-8FB7D6AA5B14}" type="sibTrans" cxnId="{31ECAD02-4290-41C4-A7F9-5236C48084C6}">
      <dgm:prSet/>
      <dgm:spPr/>
      <dgm:t>
        <a:bodyPr/>
        <a:lstStyle/>
        <a:p>
          <a:endParaRPr lang="en-US" sz="1200"/>
        </a:p>
      </dgm:t>
    </dgm:pt>
    <dgm:pt modelId="{62602036-231F-428C-97AF-0759D8606A14}">
      <dgm:prSet phldrT="[Text]" custT="1"/>
      <dgm:spPr/>
      <dgm:t>
        <a:bodyPr/>
        <a:lstStyle/>
        <a:p>
          <a:r>
            <a:rPr lang="en-US" sz="1200" dirty="0" smtClean="0"/>
            <a:t>Strategy 2.2</a:t>
          </a:r>
          <a:endParaRPr lang="en-US" sz="1200" dirty="0"/>
        </a:p>
      </dgm:t>
    </dgm:pt>
    <dgm:pt modelId="{D4C8DCED-E1CE-492F-B800-0CE79FEC26E9}" type="parTrans" cxnId="{8F2E8BF8-DED1-4480-91BA-A74605C83E09}">
      <dgm:prSet custT="1"/>
      <dgm:spPr/>
      <dgm:t>
        <a:bodyPr/>
        <a:lstStyle/>
        <a:p>
          <a:endParaRPr lang="en-US" sz="1200"/>
        </a:p>
      </dgm:t>
    </dgm:pt>
    <dgm:pt modelId="{89A20967-694B-46C8-BA9B-6C174B429BAB}" type="sibTrans" cxnId="{8F2E8BF8-DED1-4480-91BA-A74605C83E09}">
      <dgm:prSet/>
      <dgm:spPr/>
      <dgm:t>
        <a:bodyPr/>
        <a:lstStyle/>
        <a:p>
          <a:endParaRPr lang="en-US" sz="1200"/>
        </a:p>
      </dgm:t>
    </dgm:pt>
    <dgm:pt modelId="{724E3C35-6D4A-4C83-85B1-1E75D7169DBC}">
      <dgm:prSet phldrT="[Text]" custT="1"/>
      <dgm:spPr/>
      <dgm:t>
        <a:bodyPr/>
        <a:lstStyle/>
        <a:p>
          <a:r>
            <a:rPr lang="en-US" sz="1200" dirty="0" smtClean="0"/>
            <a:t>Strategy 2.3</a:t>
          </a:r>
          <a:endParaRPr lang="en-US" sz="1200" dirty="0"/>
        </a:p>
      </dgm:t>
    </dgm:pt>
    <dgm:pt modelId="{60A0A2C4-EE23-4B56-85D8-C6DF56AF3690}" type="parTrans" cxnId="{8A72C0DC-2278-4115-879B-75C84E5892FF}">
      <dgm:prSet custT="1"/>
      <dgm:spPr/>
      <dgm:t>
        <a:bodyPr/>
        <a:lstStyle/>
        <a:p>
          <a:endParaRPr lang="en-US" sz="1200"/>
        </a:p>
      </dgm:t>
    </dgm:pt>
    <dgm:pt modelId="{CC167DB3-E3B2-45AC-BC40-C3C031C775D0}" type="sibTrans" cxnId="{8A72C0DC-2278-4115-879B-75C84E5892FF}">
      <dgm:prSet/>
      <dgm:spPr/>
      <dgm:t>
        <a:bodyPr/>
        <a:lstStyle/>
        <a:p>
          <a:endParaRPr lang="en-US" sz="1200"/>
        </a:p>
      </dgm:t>
    </dgm:pt>
    <dgm:pt modelId="{200ACF9B-3530-4F52-A8E6-6D5BC13547D7}">
      <dgm:prSet phldrT="[Text]" custT="1"/>
      <dgm:spPr/>
      <dgm:t>
        <a:bodyPr/>
        <a:lstStyle/>
        <a:p>
          <a:r>
            <a:rPr lang="en-US" sz="1200" dirty="0" smtClean="0"/>
            <a:t>Strategy 2.4</a:t>
          </a:r>
          <a:endParaRPr lang="en-US" sz="1200" dirty="0"/>
        </a:p>
      </dgm:t>
    </dgm:pt>
    <dgm:pt modelId="{5F85FC18-507E-48D3-9FB2-73104A433FA5}" type="parTrans" cxnId="{7CB6D1FD-3718-4F0A-BCA5-C9297E811367}">
      <dgm:prSet custT="1"/>
      <dgm:spPr/>
      <dgm:t>
        <a:bodyPr/>
        <a:lstStyle/>
        <a:p>
          <a:endParaRPr lang="en-US" sz="1200"/>
        </a:p>
      </dgm:t>
    </dgm:pt>
    <dgm:pt modelId="{17ECF324-E161-477F-8CA9-E016314D12AD}" type="sibTrans" cxnId="{7CB6D1FD-3718-4F0A-BCA5-C9297E811367}">
      <dgm:prSet/>
      <dgm:spPr/>
      <dgm:t>
        <a:bodyPr/>
        <a:lstStyle/>
        <a:p>
          <a:endParaRPr lang="en-US" sz="1200"/>
        </a:p>
      </dgm:t>
    </dgm:pt>
    <dgm:pt modelId="{1070FEE5-22B8-40E9-ADAE-8170D0070EC5}">
      <dgm:prSet phldrT="[Text]" custT="1"/>
      <dgm:spPr/>
      <dgm:t>
        <a:bodyPr/>
        <a:lstStyle/>
        <a:p>
          <a:r>
            <a:rPr lang="en-US" sz="1200" dirty="0" smtClean="0"/>
            <a:t>Goal 3</a:t>
          </a:r>
          <a:endParaRPr lang="en-US" sz="1200" dirty="0"/>
        </a:p>
      </dgm:t>
    </dgm:pt>
    <dgm:pt modelId="{5F7AAF61-8B29-49B7-99E8-678B05F62CF3}" type="parTrans" cxnId="{0E606FA2-7658-4C55-8EAD-12614EFB275F}">
      <dgm:prSet/>
      <dgm:spPr/>
      <dgm:t>
        <a:bodyPr/>
        <a:lstStyle/>
        <a:p>
          <a:endParaRPr lang="en-US" sz="1200"/>
        </a:p>
      </dgm:t>
    </dgm:pt>
    <dgm:pt modelId="{3DB31A96-CC5D-4222-8B78-724867A41672}" type="sibTrans" cxnId="{0E606FA2-7658-4C55-8EAD-12614EFB275F}">
      <dgm:prSet/>
      <dgm:spPr/>
      <dgm:t>
        <a:bodyPr/>
        <a:lstStyle/>
        <a:p>
          <a:endParaRPr lang="en-US" sz="1200"/>
        </a:p>
      </dgm:t>
    </dgm:pt>
    <dgm:pt modelId="{98420AD5-4F2B-40E0-8DE5-F59C685E8BEE}">
      <dgm:prSet phldrT="[Text]" custT="1"/>
      <dgm:spPr/>
      <dgm:t>
        <a:bodyPr/>
        <a:lstStyle/>
        <a:p>
          <a:r>
            <a:rPr lang="en-US" sz="1200" dirty="0" smtClean="0"/>
            <a:t>Strategy 3.1</a:t>
          </a:r>
          <a:endParaRPr lang="en-US" sz="1200" dirty="0"/>
        </a:p>
      </dgm:t>
    </dgm:pt>
    <dgm:pt modelId="{C8503E80-08F9-4F34-B418-CF7685605CA3}" type="parTrans" cxnId="{F822B3BC-0511-4F92-AF55-B0A0C92E97E7}">
      <dgm:prSet custT="1"/>
      <dgm:spPr/>
      <dgm:t>
        <a:bodyPr/>
        <a:lstStyle/>
        <a:p>
          <a:endParaRPr lang="en-US" sz="1200"/>
        </a:p>
      </dgm:t>
    </dgm:pt>
    <dgm:pt modelId="{B011A985-78D7-4B01-BB8E-076BB2FF4DAE}" type="sibTrans" cxnId="{F822B3BC-0511-4F92-AF55-B0A0C92E97E7}">
      <dgm:prSet/>
      <dgm:spPr/>
      <dgm:t>
        <a:bodyPr/>
        <a:lstStyle/>
        <a:p>
          <a:endParaRPr lang="en-US" sz="1200"/>
        </a:p>
      </dgm:t>
    </dgm:pt>
    <dgm:pt modelId="{106AC7B9-6B03-49B6-B1EA-690EA00D1AEF}">
      <dgm:prSet phldrT="[Text]" custT="1"/>
      <dgm:spPr/>
      <dgm:t>
        <a:bodyPr/>
        <a:lstStyle/>
        <a:p>
          <a:r>
            <a:rPr lang="en-US" sz="1200" dirty="0" smtClean="0"/>
            <a:t>Strategy 3.1</a:t>
          </a:r>
          <a:endParaRPr lang="en-US" sz="1200" dirty="0"/>
        </a:p>
      </dgm:t>
    </dgm:pt>
    <dgm:pt modelId="{2BBDEBD9-4C3D-4B39-9711-3C256B6C8750}" type="parTrans" cxnId="{87E278AE-D386-4BF3-A529-4972A57277A2}">
      <dgm:prSet custT="1"/>
      <dgm:spPr/>
      <dgm:t>
        <a:bodyPr/>
        <a:lstStyle/>
        <a:p>
          <a:endParaRPr lang="en-US" sz="1200"/>
        </a:p>
      </dgm:t>
    </dgm:pt>
    <dgm:pt modelId="{E65B3EC6-B419-435E-8844-59FD0F1A7620}" type="sibTrans" cxnId="{87E278AE-D386-4BF3-A529-4972A57277A2}">
      <dgm:prSet/>
      <dgm:spPr/>
      <dgm:t>
        <a:bodyPr/>
        <a:lstStyle/>
        <a:p>
          <a:endParaRPr lang="en-US" sz="1200"/>
        </a:p>
      </dgm:t>
    </dgm:pt>
    <dgm:pt modelId="{B37558E4-0AC0-4BF0-9EA9-A05CC770CE35}">
      <dgm:prSet phldrT="[Text]" custT="1"/>
      <dgm:spPr/>
      <dgm:t>
        <a:bodyPr/>
        <a:lstStyle/>
        <a:p>
          <a:r>
            <a:rPr lang="en-US" sz="1200" dirty="0" smtClean="0"/>
            <a:t>Project 1.1.1</a:t>
          </a:r>
          <a:endParaRPr lang="en-US" sz="1200" dirty="0"/>
        </a:p>
      </dgm:t>
    </dgm:pt>
    <dgm:pt modelId="{5459A75D-EF93-4362-8F86-C07D3CFD1DB0}" type="parTrans" cxnId="{E99E333E-7E90-47A3-BE0B-1BD279F20925}">
      <dgm:prSet custT="1"/>
      <dgm:spPr/>
      <dgm:t>
        <a:bodyPr/>
        <a:lstStyle/>
        <a:p>
          <a:endParaRPr lang="en-US" sz="1200"/>
        </a:p>
      </dgm:t>
    </dgm:pt>
    <dgm:pt modelId="{63CD6CE6-3E7E-489D-A905-3BFA72F4BA88}" type="sibTrans" cxnId="{E99E333E-7E90-47A3-BE0B-1BD279F20925}">
      <dgm:prSet/>
      <dgm:spPr/>
      <dgm:t>
        <a:bodyPr/>
        <a:lstStyle/>
        <a:p>
          <a:endParaRPr lang="en-US" sz="1200"/>
        </a:p>
      </dgm:t>
    </dgm:pt>
    <dgm:pt modelId="{8939E60E-24F6-4D66-8124-EBEA0C9E1D94}">
      <dgm:prSet phldrT="[Text]" custT="1"/>
      <dgm:spPr/>
      <dgm:t>
        <a:bodyPr/>
        <a:lstStyle/>
        <a:p>
          <a:r>
            <a:rPr lang="en-US" sz="1200" dirty="0" smtClean="0"/>
            <a:t>Project 1.1.2</a:t>
          </a:r>
          <a:endParaRPr lang="en-US" sz="1200" dirty="0"/>
        </a:p>
      </dgm:t>
    </dgm:pt>
    <dgm:pt modelId="{E6C4CCD0-71E3-4463-98D4-56B779728CDC}" type="parTrans" cxnId="{1BAEDB39-AB1D-4428-8CC3-1BE605C70BB8}">
      <dgm:prSet custT="1"/>
      <dgm:spPr/>
      <dgm:t>
        <a:bodyPr/>
        <a:lstStyle/>
        <a:p>
          <a:endParaRPr lang="en-US" sz="1200"/>
        </a:p>
      </dgm:t>
    </dgm:pt>
    <dgm:pt modelId="{4B37FDC6-9221-4054-A0D9-E6F454C3F42B}" type="sibTrans" cxnId="{1BAEDB39-AB1D-4428-8CC3-1BE605C70BB8}">
      <dgm:prSet/>
      <dgm:spPr/>
      <dgm:t>
        <a:bodyPr/>
        <a:lstStyle/>
        <a:p>
          <a:endParaRPr lang="en-US" sz="1200"/>
        </a:p>
      </dgm:t>
    </dgm:pt>
    <dgm:pt modelId="{C65EAD0A-7064-46CE-A55B-9824EF6FC9A3}">
      <dgm:prSet phldrT="[Text]" custT="1"/>
      <dgm:spPr/>
      <dgm:t>
        <a:bodyPr/>
        <a:lstStyle/>
        <a:p>
          <a:r>
            <a:rPr lang="en-US" sz="1200" dirty="0" smtClean="0"/>
            <a:t>Project 1.1.3</a:t>
          </a:r>
          <a:endParaRPr lang="en-US" sz="1200" dirty="0"/>
        </a:p>
      </dgm:t>
    </dgm:pt>
    <dgm:pt modelId="{C3871095-AC71-4116-BCCE-3BAC7B96A2FC}" type="parTrans" cxnId="{EC888FFE-E962-4A85-9CC3-22DCEF0981FF}">
      <dgm:prSet custT="1"/>
      <dgm:spPr/>
      <dgm:t>
        <a:bodyPr/>
        <a:lstStyle/>
        <a:p>
          <a:endParaRPr lang="en-US" sz="1200"/>
        </a:p>
      </dgm:t>
    </dgm:pt>
    <dgm:pt modelId="{73E56103-8A50-438B-B738-B18E60318996}" type="sibTrans" cxnId="{EC888FFE-E962-4A85-9CC3-22DCEF0981FF}">
      <dgm:prSet/>
      <dgm:spPr/>
      <dgm:t>
        <a:bodyPr/>
        <a:lstStyle/>
        <a:p>
          <a:endParaRPr lang="en-US" sz="1200"/>
        </a:p>
      </dgm:t>
    </dgm:pt>
    <dgm:pt modelId="{EF909086-A249-4C34-918E-5CC922EC4547}">
      <dgm:prSet phldrT="[Text]" custT="1"/>
      <dgm:spPr/>
      <dgm:t>
        <a:bodyPr/>
        <a:lstStyle/>
        <a:p>
          <a:r>
            <a:rPr lang="en-US" sz="1200" dirty="0" smtClean="0"/>
            <a:t>Project 1.3.1</a:t>
          </a:r>
          <a:endParaRPr lang="en-US" sz="1200" dirty="0"/>
        </a:p>
      </dgm:t>
    </dgm:pt>
    <dgm:pt modelId="{2107AC6A-9649-4212-AC50-E63E387DE206}" type="parTrans" cxnId="{30D0710B-C366-4415-8D59-E2005D79F7C9}">
      <dgm:prSet custT="1"/>
      <dgm:spPr/>
      <dgm:t>
        <a:bodyPr/>
        <a:lstStyle/>
        <a:p>
          <a:endParaRPr lang="en-US" sz="1200"/>
        </a:p>
      </dgm:t>
    </dgm:pt>
    <dgm:pt modelId="{3D9BECDD-060F-42FB-8744-7B4D6E277DAA}" type="sibTrans" cxnId="{30D0710B-C366-4415-8D59-E2005D79F7C9}">
      <dgm:prSet/>
      <dgm:spPr/>
      <dgm:t>
        <a:bodyPr/>
        <a:lstStyle/>
        <a:p>
          <a:endParaRPr lang="en-US" sz="1200"/>
        </a:p>
      </dgm:t>
    </dgm:pt>
    <dgm:pt modelId="{9CBA8EF5-76D4-48B6-9D21-87E7133D8134}">
      <dgm:prSet phldrT="[Text]" custT="1"/>
      <dgm:spPr/>
      <dgm:t>
        <a:bodyPr/>
        <a:lstStyle/>
        <a:p>
          <a:r>
            <a:rPr lang="en-US" sz="1200" dirty="0" smtClean="0"/>
            <a:t>Project 1.3.2</a:t>
          </a:r>
          <a:endParaRPr lang="en-US" sz="1200" dirty="0"/>
        </a:p>
      </dgm:t>
    </dgm:pt>
    <dgm:pt modelId="{ACBA501C-7F2A-4DF6-AF65-8C568EB2E000}" type="parTrans" cxnId="{55708FED-08E6-494C-8230-873FDBAA2E41}">
      <dgm:prSet custT="1"/>
      <dgm:spPr/>
      <dgm:t>
        <a:bodyPr/>
        <a:lstStyle/>
        <a:p>
          <a:endParaRPr lang="en-US" sz="1200"/>
        </a:p>
      </dgm:t>
    </dgm:pt>
    <dgm:pt modelId="{8C2D4286-02E4-4371-8024-74E176298A77}" type="sibTrans" cxnId="{55708FED-08E6-494C-8230-873FDBAA2E41}">
      <dgm:prSet/>
      <dgm:spPr/>
      <dgm:t>
        <a:bodyPr/>
        <a:lstStyle/>
        <a:p>
          <a:endParaRPr lang="en-US" sz="1200"/>
        </a:p>
      </dgm:t>
    </dgm:pt>
    <dgm:pt modelId="{E34EDAF9-A435-4E8E-9DCF-6F345D347167}">
      <dgm:prSet phldrT="[Text]" custT="1"/>
      <dgm:spPr/>
      <dgm:t>
        <a:bodyPr/>
        <a:lstStyle/>
        <a:p>
          <a:r>
            <a:rPr lang="en-US" sz="1200" dirty="0" smtClean="0"/>
            <a:t>Project 2.1</a:t>
          </a:r>
          <a:endParaRPr lang="en-US" sz="1200" dirty="0"/>
        </a:p>
      </dgm:t>
    </dgm:pt>
    <dgm:pt modelId="{80B9AF74-0AB3-4924-AAB6-0D88D8FD89F3}" type="parTrans" cxnId="{BF92BFDA-3427-4B20-94E2-ECFED7756635}">
      <dgm:prSet custT="1"/>
      <dgm:spPr/>
      <dgm:t>
        <a:bodyPr/>
        <a:lstStyle/>
        <a:p>
          <a:endParaRPr lang="en-US" sz="1200"/>
        </a:p>
      </dgm:t>
    </dgm:pt>
    <dgm:pt modelId="{33E87DAD-7402-4D45-8007-159613362888}" type="sibTrans" cxnId="{BF92BFDA-3427-4B20-94E2-ECFED7756635}">
      <dgm:prSet/>
      <dgm:spPr/>
      <dgm:t>
        <a:bodyPr/>
        <a:lstStyle/>
        <a:p>
          <a:endParaRPr lang="en-US" sz="1200"/>
        </a:p>
      </dgm:t>
    </dgm:pt>
    <dgm:pt modelId="{5F9B3860-3537-4C29-85FB-5BC431C7BF98}">
      <dgm:prSet phldrT="[Text]" custT="1"/>
      <dgm:spPr/>
      <dgm:t>
        <a:bodyPr/>
        <a:lstStyle/>
        <a:p>
          <a:r>
            <a:rPr lang="en-US" sz="1200" dirty="0" smtClean="0"/>
            <a:t>Project 2.2.1</a:t>
          </a:r>
          <a:endParaRPr lang="en-US" sz="1200" dirty="0"/>
        </a:p>
      </dgm:t>
    </dgm:pt>
    <dgm:pt modelId="{ED77D8F1-4FA3-4618-8B83-5A69DBBB0E0B}" type="parTrans" cxnId="{56E1A808-23BF-44CB-8C2F-18312654F9B1}">
      <dgm:prSet custT="1"/>
      <dgm:spPr/>
      <dgm:t>
        <a:bodyPr/>
        <a:lstStyle/>
        <a:p>
          <a:endParaRPr lang="en-US" sz="1200"/>
        </a:p>
      </dgm:t>
    </dgm:pt>
    <dgm:pt modelId="{C2709445-B244-44C7-BB18-3212099F4C33}" type="sibTrans" cxnId="{56E1A808-23BF-44CB-8C2F-18312654F9B1}">
      <dgm:prSet/>
      <dgm:spPr/>
      <dgm:t>
        <a:bodyPr/>
        <a:lstStyle/>
        <a:p>
          <a:endParaRPr lang="en-US" sz="1200"/>
        </a:p>
      </dgm:t>
    </dgm:pt>
    <dgm:pt modelId="{657A791F-1F69-40E4-96D1-DE7A15E0E42C}">
      <dgm:prSet phldrT="[Text]" custT="1"/>
      <dgm:spPr/>
      <dgm:t>
        <a:bodyPr/>
        <a:lstStyle/>
        <a:p>
          <a:r>
            <a:rPr lang="en-US" sz="1200" dirty="0" smtClean="0"/>
            <a:t>Project 2.2.2</a:t>
          </a:r>
          <a:endParaRPr lang="en-US" sz="1200" dirty="0"/>
        </a:p>
      </dgm:t>
    </dgm:pt>
    <dgm:pt modelId="{B83B4AAA-C643-4436-A63B-C6C88C8E740F}" type="parTrans" cxnId="{010613AD-1AEE-425C-8DC8-3F906F70DE59}">
      <dgm:prSet custT="1"/>
      <dgm:spPr/>
      <dgm:t>
        <a:bodyPr/>
        <a:lstStyle/>
        <a:p>
          <a:endParaRPr lang="en-US" sz="1200"/>
        </a:p>
      </dgm:t>
    </dgm:pt>
    <dgm:pt modelId="{141AC2D9-4CFC-4D15-9097-2F21A987563D}" type="sibTrans" cxnId="{010613AD-1AEE-425C-8DC8-3F906F70DE59}">
      <dgm:prSet/>
      <dgm:spPr/>
      <dgm:t>
        <a:bodyPr/>
        <a:lstStyle/>
        <a:p>
          <a:endParaRPr lang="en-US" sz="1200"/>
        </a:p>
      </dgm:t>
    </dgm:pt>
    <dgm:pt modelId="{A0839206-3352-40F0-B4FB-E13A145AFE60}">
      <dgm:prSet phldrT="[Text]" custT="1"/>
      <dgm:spPr/>
      <dgm:t>
        <a:bodyPr/>
        <a:lstStyle/>
        <a:p>
          <a:r>
            <a:rPr lang="en-US" sz="1200" dirty="0" smtClean="0"/>
            <a:t>Project 2.3.1</a:t>
          </a:r>
          <a:endParaRPr lang="en-US" sz="1200" dirty="0"/>
        </a:p>
      </dgm:t>
    </dgm:pt>
    <dgm:pt modelId="{DCA521C1-952D-481F-BA49-8FFC7AE82867}" type="parTrans" cxnId="{9D4D2ED1-8179-45DF-8388-CABDD54A8582}">
      <dgm:prSet custT="1"/>
      <dgm:spPr/>
      <dgm:t>
        <a:bodyPr/>
        <a:lstStyle/>
        <a:p>
          <a:endParaRPr lang="en-US" sz="1200"/>
        </a:p>
      </dgm:t>
    </dgm:pt>
    <dgm:pt modelId="{B1409BA6-56BA-4A96-80B5-D5DA845BF63D}" type="sibTrans" cxnId="{9D4D2ED1-8179-45DF-8388-CABDD54A8582}">
      <dgm:prSet/>
      <dgm:spPr/>
      <dgm:t>
        <a:bodyPr/>
        <a:lstStyle/>
        <a:p>
          <a:endParaRPr lang="en-US" sz="1200"/>
        </a:p>
      </dgm:t>
    </dgm:pt>
    <dgm:pt modelId="{EC3BBC6E-5F08-4187-BBFD-D6B50ECBC9C3}">
      <dgm:prSet phldrT="[Text]" custT="1"/>
      <dgm:spPr/>
      <dgm:t>
        <a:bodyPr/>
        <a:lstStyle/>
        <a:p>
          <a:r>
            <a:rPr lang="en-US" sz="1200" dirty="0" smtClean="0"/>
            <a:t>Project 2.3.2</a:t>
          </a:r>
          <a:endParaRPr lang="en-US" sz="1200" dirty="0"/>
        </a:p>
      </dgm:t>
    </dgm:pt>
    <dgm:pt modelId="{38495893-3214-4B83-8178-3449D4A7BD7A}" type="parTrans" cxnId="{E9312D40-C3A2-47CA-8093-E742E28A1209}">
      <dgm:prSet custT="1"/>
      <dgm:spPr/>
      <dgm:t>
        <a:bodyPr/>
        <a:lstStyle/>
        <a:p>
          <a:endParaRPr lang="en-US" sz="1200"/>
        </a:p>
      </dgm:t>
    </dgm:pt>
    <dgm:pt modelId="{09BCEA5A-6E95-4028-A5BF-98DC6DB68147}" type="sibTrans" cxnId="{E9312D40-C3A2-47CA-8093-E742E28A1209}">
      <dgm:prSet/>
      <dgm:spPr/>
      <dgm:t>
        <a:bodyPr/>
        <a:lstStyle/>
        <a:p>
          <a:endParaRPr lang="en-US" sz="1200"/>
        </a:p>
      </dgm:t>
    </dgm:pt>
    <dgm:pt modelId="{1FB40D6B-1ABE-410A-A194-DD2FB77DAAA7}" type="pres">
      <dgm:prSet presAssocID="{D66BB6F8-A6FA-49F4-A951-AE49372DF4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65D2E0-9055-4113-A162-79F20265A3D4}" type="pres">
      <dgm:prSet presAssocID="{909AE06F-7098-455A-870D-6F9645942D4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6C07CED-E115-4BFA-A127-74B4F68B143E}" type="pres">
      <dgm:prSet presAssocID="{909AE06F-7098-455A-870D-6F9645942D42}" presName="rootComposite1" presStyleCnt="0"/>
      <dgm:spPr/>
      <dgm:t>
        <a:bodyPr/>
        <a:lstStyle/>
        <a:p>
          <a:endParaRPr lang="en-US"/>
        </a:p>
      </dgm:t>
    </dgm:pt>
    <dgm:pt modelId="{C9950429-8880-4305-862A-F6B383CE83AB}" type="pres">
      <dgm:prSet presAssocID="{909AE06F-7098-455A-870D-6F9645942D4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96D5E8-2647-4A3C-A3C8-DBDEAAE11F20}" type="pres">
      <dgm:prSet presAssocID="{909AE06F-7098-455A-870D-6F9645942D4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F1F362D-12F3-4577-A888-2BDF746FE98B}" type="pres">
      <dgm:prSet presAssocID="{909AE06F-7098-455A-870D-6F9645942D42}" presName="hierChild2" presStyleCnt="0"/>
      <dgm:spPr/>
      <dgm:t>
        <a:bodyPr/>
        <a:lstStyle/>
        <a:p>
          <a:endParaRPr lang="en-US"/>
        </a:p>
      </dgm:t>
    </dgm:pt>
    <dgm:pt modelId="{3C7B610A-FF98-4CA9-9B83-657FD7938C47}" type="pres">
      <dgm:prSet presAssocID="{E1742AD8-8F3D-4D02-80CB-4869EB4B7C2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4AAE6BA-33A6-4C77-ADA9-EC37C0B95873}" type="pres">
      <dgm:prSet presAssocID="{0B8A911D-83FA-4FC9-8AA2-66329A04AF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0D251FB-9624-48F2-B3BD-8C7A5D7E9C8F}" type="pres">
      <dgm:prSet presAssocID="{0B8A911D-83FA-4FC9-8AA2-66329A04AF55}" presName="rootComposite" presStyleCnt="0"/>
      <dgm:spPr/>
      <dgm:t>
        <a:bodyPr/>
        <a:lstStyle/>
        <a:p>
          <a:endParaRPr lang="en-US"/>
        </a:p>
      </dgm:t>
    </dgm:pt>
    <dgm:pt modelId="{5FB27ADD-7D56-4A70-8E46-7D175E239C06}" type="pres">
      <dgm:prSet presAssocID="{0B8A911D-83FA-4FC9-8AA2-66329A04AF5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8DA68-A9A8-41C1-8331-8A24E819E7A0}" type="pres">
      <dgm:prSet presAssocID="{0B8A911D-83FA-4FC9-8AA2-66329A04AF55}" presName="rootConnector" presStyleLbl="node2" presStyleIdx="0" presStyleCnt="3"/>
      <dgm:spPr/>
      <dgm:t>
        <a:bodyPr/>
        <a:lstStyle/>
        <a:p>
          <a:endParaRPr lang="en-US"/>
        </a:p>
      </dgm:t>
    </dgm:pt>
    <dgm:pt modelId="{73470B06-1197-4B0D-94EA-9ED375182861}" type="pres">
      <dgm:prSet presAssocID="{0B8A911D-83FA-4FC9-8AA2-66329A04AF55}" presName="hierChild4" presStyleCnt="0"/>
      <dgm:spPr/>
      <dgm:t>
        <a:bodyPr/>
        <a:lstStyle/>
        <a:p>
          <a:endParaRPr lang="en-US"/>
        </a:p>
      </dgm:t>
    </dgm:pt>
    <dgm:pt modelId="{CF428966-557E-475E-805F-222324C9D2C9}" type="pres">
      <dgm:prSet presAssocID="{2EFAD1DB-6761-4857-8E91-BC6AAB5160F1}" presName="Name37" presStyleLbl="parChTrans1D3" presStyleIdx="0" presStyleCnt="9"/>
      <dgm:spPr/>
      <dgm:t>
        <a:bodyPr/>
        <a:lstStyle/>
        <a:p>
          <a:endParaRPr lang="en-US"/>
        </a:p>
      </dgm:t>
    </dgm:pt>
    <dgm:pt modelId="{5C596990-F452-4C74-971A-FCFBDEAE2980}" type="pres">
      <dgm:prSet presAssocID="{A30B6486-69BF-4D87-A3F0-94CE1E701D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839148-FB43-402A-9473-D81DF2B40D3E}" type="pres">
      <dgm:prSet presAssocID="{A30B6486-69BF-4D87-A3F0-94CE1E701D8E}" presName="rootComposite" presStyleCnt="0"/>
      <dgm:spPr/>
      <dgm:t>
        <a:bodyPr/>
        <a:lstStyle/>
        <a:p>
          <a:endParaRPr lang="en-US"/>
        </a:p>
      </dgm:t>
    </dgm:pt>
    <dgm:pt modelId="{71373F31-5485-4DB6-A58E-F1276F73CD64}" type="pres">
      <dgm:prSet presAssocID="{A30B6486-69BF-4D87-A3F0-94CE1E701D8E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DF7CC1-07AE-49D5-8D0F-14373AF0D8D9}" type="pres">
      <dgm:prSet presAssocID="{A30B6486-69BF-4D87-A3F0-94CE1E701D8E}" presName="rootConnector" presStyleLbl="node3" presStyleIdx="0" presStyleCnt="9"/>
      <dgm:spPr/>
      <dgm:t>
        <a:bodyPr/>
        <a:lstStyle/>
        <a:p>
          <a:endParaRPr lang="en-US"/>
        </a:p>
      </dgm:t>
    </dgm:pt>
    <dgm:pt modelId="{F2B4ED68-7FED-403B-848F-55989A04FF16}" type="pres">
      <dgm:prSet presAssocID="{A30B6486-69BF-4D87-A3F0-94CE1E701D8E}" presName="hierChild4" presStyleCnt="0"/>
      <dgm:spPr/>
      <dgm:t>
        <a:bodyPr/>
        <a:lstStyle/>
        <a:p>
          <a:endParaRPr lang="en-US"/>
        </a:p>
      </dgm:t>
    </dgm:pt>
    <dgm:pt modelId="{4695FC2F-C112-45CB-8A0E-6261C2ADD515}" type="pres">
      <dgm:prSet presAssocID="{5459A75D-EF93-4362-8F86-C07D3CFD1DB0}" presName="Name37" presStyleLbl="parChTrans1D4" presStyleIdx="0" presStyleCnt="10"/>
      <dgm:spPr/>
      <dgm:t>
        <a:bodyPr/>
        <a:lstStyle/>
        <a:p>
          <a:endParaRPr lang="en-US"/>
        </a:p>
      </dgm:t>
    </dgm:pt>
    <dgm:pt modelId="{52A9B52A-17F4-4578-A84E-660CF80C2204}" type="pres">
      <dgm:prSet presAssocID="{B37558E4-0AC0-4BF0-9EA9-A05CC770CE3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CECA19D-F736-459A-BAB8-A5361E8D6991}" type="pres">
      <dgm:prSet presAssocID="{B37558E4-0AC0-4BF0-9EA9-A05CC770CE35}" presName="rootComposite" presStyleCnt="0"/>
      <dgm:spPr/>
      <dgm:t>
        <a:bodyPr/>
        <a:lstStyle/>
        <a:p>
          <a:endParaRPr lang="en-US"/>
        </a:p>
      </dgm:t>
    </dgm:pt>
    <dgm:pt modelId="{DCDCDCD9-9064-4436-8494-A671A594F3CF}" type="pres">
      <dgm:prSet presAssocID="{B37558E4-0AC0-4BF0-9EA9-A05CC770CE35}" presName="rootText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184C70-869D-4E5F-8472-0BAF236142E8}" type="pres">
      <dgm:prSet presAssocID="{B37558E4-0AC0-4BF0-9EA9-A05CC770CE35}" presName="rootConnector" presStyleLbl="node4" presStyleIdx="0" presStyleCnt="10"/>
      <dgm:spPr/>
      <dgm:t>
        <a:bodyPr/>
        <a:lstStyle/>
        <a:p>
          <a:endParaRPr lang="en-US"/>
        </a:p>
      </dgm:t>
    </dgm:pt>
    <dgm:pt modelId="{36853B19-2151-45F2-A36B-A3B01ED6318E}" type="pres">
      <dgm:prSet presAssocID="{B37558E4-0AC0-4BF0-9EA9-A05CC770CE35}" presName="hierChild4" presStyleCnt="0"/>
      <dgm:spPr/>
      <dgm:t>
        <a:bodyPr/>
        <a:lstStyle/>
        <a:p>
          <a:endParaRPr lang="en-US"/>
        </a:p>
      </dgm:t>
    </dgm:pt>
    <dgm:pt modelId="{91ED65EF-69A2-4DEB-BC02-4120EBC63DBB}" type="pres">
      <dgm:prSet presAssocID="{B37558E4-0AC0-4BF0-9EA9-A05CC770CE35}" presName="hierChild5" presStyleCnt="0"/>
      <dgm:spPr/>
      <dgm:t>
        <a:bodyPr/>
        <a:lstStyle/>
        <a:p>
          <a:endParaRPr lang="en-US"/>
        </a:p>
      </dgm:t>
    </dgm:pt>
    <dgm:pt modelId="{50E465B4-0ADC-4A9F-ADBD-9F559304C1E2}" type="pres">
      <dgm:prSet presAssocID="{E6C4CCD0-71E3-4463-98D4-56B779728CDC}" presName="Name37" presStyleLbl="parChTrans1D4" presStyleIdx="1" presStyleCnt="10"/>
      <dgm:spPr/>
      <dgm:t>
        <a:bodyPr/>
        <a:lstStyle/>
        <a:p>
          <a:endParaRPr lang="en-US"/>
        </a:p>
      </dgm:t>
    </dgm:pt>
    <dgm:pt modelId="{0EFCD521-A277-4049-8AF6-8697EAFD429D}" type="pres">
      <dgm:prSet presAssocID="{8939E60E-24F6-4D66-8124-EBEA0C9E1D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7EC829-1DE0-4849-A02A-E71AEE33CC16}" type="pres">
      <dgm:prSet presAssocID="{8939E60E-24F6-4D66-8124-EBEA0C9E1D94}" presName="rootComposite" presStyleCnt="0"/>
      <dgm:spPr/>
      <dgm:t>
        <a:bodyPr/>
        <a:lstStyle/>
        <a:p>
          <a:endParaRPr lang="en-US"/>
        </a:p>
      </dgm:t>
    </dgm:pt>
    <dgm:pt modelId="{20D77A56-B6DE-4362-96EC-FDEAB4388686}" type="pres">
      <dgm:prSet presAssocID="{8939E60E-24F6-4D66-8124-EBEA0C9E1D94}" presName="rootText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B20C17-C379-41D7-8063-2777141C014C}" type="pres">
      <dgm:prSet presAssocID="{8939E60E-24F6-4D66-8124-EBEA0C9E1D94}" presName="rootConnector" presStyleLbl="node4" presStyleIdx="1" presStyleCnt="10"/>
      <dgm:spPr/>
      <dgm:t>
        <a:bodyPr/>
        <a:lstStyle/>
        <a:p>
          <a:endParaRPr lang="en-US"/>
        </a:p>
      </dgm:t>
    </dgm:pt>
    <dgm:pt modelId="{94FBFEF8-C110-401F-8F2F-EB4851346C5C}" type="pres">
      <dgm:prSet presAssocID="{8939E60E-24F6-4D66-8124-EBEA0C9E1D94}" presName="hierChild4" presStyleCnt="0"/>
      <dgm:spPr/>
      <dgm:t>
        <a:bodyPr/>
        <a:lstStyle/>
        <a:p>
          <a:endParaRPr lang="en-US"/>
        </a:p>
      </dgm:t>
    </dgm:pt>
    <dgm:pt modelId="{732FF14A-AC0C-4D24-B9E6-007AC5D6965F}" type="pres">
      <dgm:prSet presAssocID="{8939E60E-24F6-4D66-8124-EBEA0C9E1D94}" presName="hierChild5" presStyleCnt="0"/>
      <dgm:spPr/>
      <dgm:t>
        <a:bodyPr/>
        <a:lstStyle/>
        <a:p>
          <a:endParaRPr lang="en-US"/>
        </a:p>
      </dgm:t>
    </dgm:pt>
    <dgm:pt modelId="{194DC8A0-1BF8-44C1-AA11-D3AEC625DEA7}" type="pres">
      <dgm:prSet presAssocID="{C3871095-AC71-4116-BCCE-3BAC7B96A2FC}" presName="Name37" presStyleLbl="parChTrans1D4" presStyleIdx="2" presStyleCnt="10"/>
      <dgm:spPr/>
      <dgm:t>
        <a:bodyPr/>
        <a:lstStyle/>
        <a:p>
          <a:endParaRPr lang="en-US"/>
        </a:p>
      </dgm:t>
    </dgm:pt>
    <dgm:pt modelId="{A952B8A7-C5BA-49E6-8357-29C3431396D5}" type="pres">
      <dgm:prSet presAssocID="{C65EAD0A-7064-46CE-A55B-9824EF6FC9A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5F04197-14F6-450C-90B2-91934705DE7D}" type="pres">
      <dgm:prSet presAssocID="{C65EAD0A-7064-46CE-A55B-9824EF6FC9A3}" presName="rootComposite" presStyleCnt="0"/>
      <dgm:spPr/>
      <dgm:t>
        <a:bodyPr/>
        <a:lstStyle/>
        <a:p>
          <a:endParaRPr lang="en-US"/>
        </a:p>
      </dgm:t>
    </dgm:pt>
    <dgm:pt modelId="{E91B49A6-00D2-49D5-895E-767F542F8280}" type="pres">
      <dgm:prSet presAssocID="{C65EAD0A-7064-46CE-A55B-9824EF6FC9A3}" presName="rootText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5172D9-B4CB-48FA-BF3F-24FA7D3D3356}" type="pres">
      <dgm:prSet presAssocID="{C65EAD0A-7064-46CE-A55B-9824EF6FC9A3}" presName="rootConnector" presStyleLbl="node4" presStyleIdx="2" presStyleCnt="10"/>
      <dgm:spPr/>
      <dgm:t>
        <a:bodyPr/>
        <a:lstStyle/>
        <a:p>
          <a:endParaRPr lang="en-US"/>
        </a:p>
      </dgm:t>
    </dgm:pt>
    <dgm:pt modelId="{6BF6A790-BE67-4F52-AF61-548993EBEBCC}" type="pres">
      <dgm:prSet presAssocID="{C65EAD0A-7064-46CE-A55B-9824EF6FC9A3}" presName="hierChild4" presStyleCnt="0"/>
      <dgm:spPr/>
      <dgm:t>
        <a:bodyPr/>
        <a:lstStyle/>
        <a:p>
          <a:endParaRPr lang="en-US"/>
        </a:p>
      </dgm:t>
    </dgm:pt>
    <dgm:pt modelId="{A6BDBDB6-01BE-47B9-B2C4-8197D8F0D40E}" type="pres">
      <dgm:prSet presAssocID="{C65EAD0A-7064-46CE-A55B-9824EF6FC9A3}" presName="hierChild5" presStyleCnt="0"/>
      <dgm:spPr/>
      <dgm:t>
        <a:bodyPr/>
        <a:lstStyle/>
        <a:p>
          <a:endParaRPr lang="en-US"/>
        </a:p>
      </dgm:t>
    </dgm:pt>
    <dgm:pt modelId="{5E10C106-CAFA-4B2B-B498-5BA616AC10BD}" type="pres">
      <dgm:prSet presAssocID="{A30B6486-69BF-4D87-A3F0-94CE1E701D8E}" presName="hierChild5" presStyleCnt="0"/>
      <dgm:spPr/>
      <dgm:t>
        <a:bodyPr/>
        <a:lstStyle/>
        <a:p>
          <a:endParaRPr lang="en-US"/>
        </a:p>
      </dgm:t>
    </dgm:pt>
    <dgm:pt modelId="{E979FEA4-36C2-49A7-A2FA-86357F2ADCB9}" type="pres">
      <dgm:prSet presAssocID="{0FEDBFA9-D724-491E-8809-3E75E6320B19}" presName="Name37" presStyleLbl="parChTrans1D3" presStyleIdx="1" presStyleCnt="9"/>
      <dgm:spPr/>
      <dgm:t>
        <a:bodyPr/>
        <a:lstStyle/>
        <a:p>
          <a:endParaRPr lang="en-US"/>
        </a:p>
      </dgm:t>
    </dgm:pt>
    <dgm:pt modelId="{246DD388-15BF-4AE6-B1D0-FDC9EC2A7745}" type="pres">
      <dgm:prSet presAssocID="{81EBAB83-B6F7-4143-9E42-B20A45DA2C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F9EFAB5-F4F9-4ED6-9473-34B345ACA0E7}" type="pres">
      <dgm:prSet presAssocID="{81EBAB83-B6F7-4143-9E42-B20A45DA2CE3}" presName="rootComposite" presStyleCnt="0"/>
      <dgm:spPr/>
      <dgm:t>
        <a:bodyPr/>
        <a:lstStyle/>
        <a:p>
          <a:endParaRPr lang="en-US"/>
        </a:p>
      </dgm:t>
    </dgm:pt>
    <dgm:pt modelId="{A2398079-716E-4584-9EA7-AD72718D7B99}" type="pres">
      <dgm:prSet presAssocID="{81EBAB83-B6F7-4143-9E42-B20A45DA2CE3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6C3400-1263-4324-B8B3-3D4B7FC0A272}" type="pres">
      <dgm:prSet presAssocID="{81EBAB83-B6F7-4143-9E42-B20A45DA2CE3}" presName="rootConnector" presStyleLbl="node3" presStyleIdx="1" presStyleCnt="9"/>
      <dgm:spPr/>
      <dgm:t>
        <a:bodyPr/>
        <a:lstStyle/>
        <a:p>
          <a:endParaRPr lang="en-US"/>
        </a:p>
      </dgm:t>
    </dgm:pt>
    <dgm:pt modelId="{1F87E7D0-B0ED-4080-8203-0233D2EACFE1}" type="pres">
      <dgm:prSet presAssocID="{81EBAB83-B6F7-4143-9E42-B20A45DA2CE3}" presName="hierChild4" presStyleCnt="0"/>
      <dgm:spPr/>
      <dgm:t>
        <a:bodyPr/>
        <a:lstStyle/>
        <a:p>
          <a:endParaRPr lang="en-US"/>
        </a:p>
      </dgm:t>
    </dgm:pt>
    <dgm:pt modelId="{FCDC75D1-3B29-4CC3-8E13-5507A92E5CF9}" type="pres">
      <dgm:prSet presAssocID="{81EBAB83-B6F7-4143-9E42-B20A45DA2CE3}" presName="hierChild5" presStyleCnt="0"/>
      <dgm:spPr/>
      <dgm:t>
        <a:bodyPr/>
        <a:lstStyle/>
        <a:p>
          <a:endParaRPr lang="en-US"/>
        </a:p>
      </dgm:t>
    </dgm:pt>
    <dgm:pt modelId="{9F3042A4-9CCC-4D67-B6F3-7173141779DB}" type="pres">
      <dgm:prSet presAssocID="{E038D084-C67D-46F9-8781-F0A8CAB9FB2C}" presName="Name37" presStyleLbl="parChTrans1D3" presStyleIdx="2" presStyleCnt="9"/>
      <dgm:spPr/>
      <dgm:t>
        <a:bodyPr/>
        <a:lstStyle/>
        <a:p>
          <a:endParaRPr lang="en-US"/>
        </a:p>
      </dgm:t>
    </dgm:pt>
    <dgm:pt modelId="{D285964E-4539-4558-A70C-92E5802EEC82}" type="pres">
      <dgm:prSet presAssocID="{EC2FC0A5-4F13-48DC-8E56-28EEE060ADB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E512AF0-BFF3-4E48-BDD2-830470DB0A38}" type="pres">
      <dgm:prSet presAssocID="{EC2FC0A5-4F13-48DC-8E56-28EEE060ADB5}" presName="rootComposite" presStyleCnt="0"/>
      <dgm:spPr/>
      <dgm:t>
        <a:bodyPr/>
        <a:lstStyle/>
        <a:p>
          <a:endParaRPr lang="en-US"/>
        </a:p>
      </dgm:t>
    </dgm:pt>
    <dgm:pt modelId="{8EC7C90E-DB29-4965-8EA8-8A0606272795}" type="pres">
      <dgm:prSet presAssocID="{EC2FC0A5-4F13-48DC-8E56-28EEE060ADB5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074E6-05A3-42B2-BA2A-C4DFA508F8DC}" type="pres">
      <dgm:prSet presAssocID="{EC2FC0A5-4F13-48DC-8E56-28EEE060ADB5}" presName="rootConnector" presStyleLbl="node3" presStyleIdx="2" presStyleCnt="9"/>
      <dgm:spPr/>
      <dgm:t>
        <a:bodyPr/>
        <a:lstStyle/>
        <a:p>
          <a:endParaRPr lang="en-US"/>
        </a:p>
      </dgm:t>
    </dgm:pt>
    <dgm:pt modelId="{301EDCAD-B16C-4832-B973-D62B6ABCC834}" type="pres">
      <dgm:prSet presAssocID="{EC2FC0A5-4F13-48DC-8E56-28EEE060ADB5}" presName="hierChild4" presStyleCnt="0"/>
      <dgm:spPr/>
      <dgm:t>
        <a:bodyPr/>
        <a:lstStyle/>
        <a:p>
          <a:endParaRPr lang="en-US"/>
        </a:p>
      </dgm:t>
    </dgm:pt>
    <dgm:pt modelId="{A5342E2A-F612-4C6C-AB94-B7E07FD84C1C}" type="pres">
      <dgm:prSet presAssocID="{2107AC6A-9649-4212-AC50-E63E387DE206}" presName="Name37" presStyleLbl="parChTrans1D4" presStyleIdx="3" presStyleCnt="10"/>
      <dgm:spPr/>
      <dgm:t>
        <a:bodyPr/>
        <a:lstStyle/>
        <a:p>
          <a:endParaRPr lang="en-US"/>
        </a:p>
      </dgm:t>
    </dgm:pt>
    <dgm:pt modelId="{E277E186-2D5E-4F4C-93A5-0144588C8439}" type="pres">
      <dgm:prSet presAssocID="{EF909086-A249-4C34-918E-5CC922EC454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292F8A8-91F0-426D-BE7F-3D6CEFD2DBC1}" type="pres">
      <dgm:prSet presAssocID="{EF909086-A249-4C34-918E-5CC922EC4547}" presName="rootComposite" presStyleCnt="0"/>
      <dgm:spPr/>
      <dgm:t>
        <a:bodyPr/>
        <a:lstStyle/>
        <a:p>
          <a:endParaRPr lang="en-US"/>
        </a:p>
      </dgm:t>
    </dgm:pt>
    <dgm:pt modelId="{DF121CB4-6B03-43D8-827C-0E421584C40C}" type="pres">
      <dgm:prSet presAssocID="{EF909086-A249-4C34-918E-5CC922EC4547}" presName="rootText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76B70-99BA-44CF-8051-2044BB2357C9}" type="pres">
      <dgm:prSet presAssocID="{EF909086-A249-4C34-918E-5CC922EC4547}" presName="rootConnector" presStyleLbl="node4" presStyleIdx="3" presStyleCnt="10"/>
      <dgm:spPr/>
      <dgm:t>
        <a:bodyPr/>
        <a:lstStyle/>
        <a:p>
          <a:endParaRPr lang="en-US"/>
        </a:p>
      </dgm:t>
    </dgm:pt>
    <dgm:pt modelId="{F403A7DD-B9DE-43BA-A79D-C9DDEE806D0D}" type="pres">
      <dgm:prSet presAssocID="{EF909086-A249-4C34-918E-5CC922EC4547}" presName="hierChild4" presStyleCnt="0"/>
      <dgm:spPr/>
      <dgm:t>
        <a:bodyPr/>
        <a:lstStyle/>
        <a:p>
          <a:endParaRPr lang="en-US"/>
        </a:p>
      </dgm:t>
    </dgm:pt>
    <dgm:pt modelId="{2A29EB46-880A-4245-96E3-57D1C71D8181}" type="pres">
      <dgm:prSet presAssocID="{EF909086-A249-4C34-918E-5CC922EC4547}" presName="hierChild5" presStyleCnt="0"/>
      <dgm:spPr/>
      <dgm:t>
        <a:bodyPr/>
        <a:lstStyle/>
        <a:p>
          <a:endParaRPr lang="en-US"/>
        </a:p>
      </dgm:t>
    </dgm:pt>
    <dgm:pt modelId="{FD482174-69B5-47BB-BC1F-7B5FA88E6241}" type="pres">
      <dgm:prSet presAssocID="{ACBA501C-7F2A-4DF6-AF65-8C568EB2E000}" presName="Name37" presStyleLbl="parChTrans1D4" presStyleIdx="4" presStyleCnt="10"/>
      <dgm:spPr/>
      <dgm:t>
        <a:bodyPr/>
        <a:lstStyle/>
        <a:p>
          <a:endParaRPr lang="en-US"/>
        </a:p>
      </dgm:t>
    </dgm:pt>
    <dgm:pt modelId="{00158EF6-A0A1-406A-9CC1-5795D3C3C61C}" type="pres">
      <dgm:prSet presAssocID="{9CBA8EF5-76D4-48B6-9D21-87E7133D813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CBD20-2C4D-4385-A429-6B474CCC0359}" type="pres">
      <dgm:prSet presAssocID="{9CBA8EF5-76D4-48B6-9D21-87E7133D8134}" presName="rootComposite" presStyleCnt="0"/>
      <dgm:spPr/>
      <dgm:t>
        <a:bodyPr/>
        <a:lstStyle/>
        <a:p>
          <a:endParaRPr lang="en-US"/>
        </a:p>
      </dgm:t>
    </dgm:pt>
    <dgm:pt modelId="{D954B4A4-91BA-4A2A-A037-CD24A7ABBC90}" type="pres">
      <dgm:prSet presAssocID="{9CBA8EF5-76D4-48B6-9D21-87E7133D8134}" presName="rootText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83F39-BED8-46A9-A3C9-3D3ECA14181C}" type="pres">
      <dgm:prSet presAssocID="{9CBA8EF5-76D4-48B6-9D21-87E7133D8134}" presName="rootConnector" presStyleLbl="node4" presStyleIdx="4" presStyleCnt="10"/>
      <dgm:spPr/>
      <dgm:t>
        <a:bodyPr/>
        <a:lstStyle/>
        <a:p>
          <a:endParaRPr lang="en-US"/>
        </a:p>
      </dgm:t>
    </dgm:pt>
    <dgm:pt modelId="{2042939C-3AE3-4390-A394-2C4FB77F71F2}" type="pres">
      <dgm:prSet presAssocID="{9CBA8EF5-76D4-48B6-9D21-87E7133D8134}" presName="hierChild4" presStyleCnt="0"/>
      <dgm:spPr/>
      <dgm:t>
        <a:bodyPr/>
        <a:lstStyle/>
        <a:p>
          <a:endParaRPr lang="en-US"/>
        </a:p>
      </dgm:t>
    </dgm:pt>
    <dgm:pt modelId="{17843221-D208-43A0-8CB3-0D101C0E4F63}" type="pres">
      <dgm:prSet presAssocID="{9CBA8EF5-76D4-48B6-9D21-87E7133D8134}" presName="hierChild5" presStyleCnt="0"/>
      <dgm:spPr/>
      <dgm:t>
        <a:bodyPr/>
        <a:lstStyle/>
        <a:p>
          <a:endParaRPr lang="en-US"/>
        </a:p>
      </dgm:t>
    </dgm:pt>
    <dgm:pt modelId="{EC7B693A-20FE-44FF-B3E1-0D4D1F999BC9}" type="pres">
      <dgm:prSet presAssocID="{EC2FC0A5-4F13-48DC-8E56-28EEE060ADB5}" presName="hierChild5" presStyleCnt="0"/>
      <dgm:spPr/>
      <dgm:t>
        <a:bodyPr/>
        <a:lstStyle/>
        <a:p>
          <a:endParaRPr lang="en-US"/>
        </a:p>
      </dgm:t>
    </dgm:pt>
    <dgm:pt modelId="{B59C7E46-99C3-4934-8628-F62A42AD9618}" type="pres">
      <dgm:prSet presAssocID="{0B8A911D-83FA-4FC9-8AA2-66329A04AF55}" presName="hierChild5" presStyleCnt="0"/>
      <dgm:spPr/>
      <dgm:t>
        <a:bodyPr/>
        <a:lstStyle/>
        <a:p>
          <a:endParaRPr lang="en-US"/>
        </a:p>
      </dgm:t>
    </dgm:pt>
    <dgm:pt modelId="{4DDA204B-EAA2-4A32-8181-3B52BF2EACFB}" type="pres">
      <dgm:prSet presAssocID="{35D54E67-101A-422E-9BF2-EC3D127A832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7EBDF67-F38B-4AE4-9ED5-1EDE005594D6}" type="pres">
      <dgm:prSet presAssocID="{16FC55C9-B569-4A8C-8105-C772536CB2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1FD887F-EC6E-43CF-9CF1-14FB18A1E33C}" type="pres">
      <dgm:prSet presAssocID="{16FC55C9-B569-4A8C-8105-C772536CB277}" presName="rootComposite" presStyleCnt="0"/>
      <dgm:spPr/>
      <dgm:t>
        <a:bodyPr/>
        <a:lstStyle/>
        <a:p>
          <a:endParaRPr lang="en-US"/>
        </a:p>
      </dgm:t>
    </dgm:pt>
    <dgm:pt modelId="{2EAD096E-A35E-4F8F-AC12-6AC9C19ECF8D}" type="pres">
      <dgm:prSet presAssocID="{16FC55C9-B569-4A8C-8105-C772536CB2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C034C8-99C4-4934-81DC-4776E8AF09EB}" type="pres">
      <dgm:prSet presAssocID="{16FC55C9-B569-4A8C-8105-C772536CB277}" presName="rootConnector" presStyleLbl="node2" presStyleIdx="1" presStyleCnt="3"/>
      <dgm:spPr/>
      <dgm:t>
        <a:bodyPr/>
        <a:lstStyle/>
        <a:p>
          <a:endParaRPr lang="en-US"/>
        </a:p>
      </dgm:t>
    </dgm:pt>
    <dgm:pt modelId="{2393CA3A-DBA3-4EA8-B600-479D7D8BD94A}" type="pres">
      <dgm:prSet presAssocID="{16FC55C9-B569-4A8C-8105-C772536CB277}" presName="hierChild4" presStyleCnt="0"/>
      <dgm:spPr/>
      <dgm:t>
        <a:bodyPr/>
        <a:lstStyle/>
        <a:p>
          <a:endParaRPr lang="en-US"/>
        </a:p>
      </dgm:t>
    </dgm:pt>
    <dgm:pt modelId="{21190944-83C6-46DE-B70C-A20243081852}" type="pres">
      <dgm:prSet presAssocID="{F2CB3938-3EBB-471E-B2C1-FCF6D6D32E27}" presName="Name37" presStyleLbl="parChTrans1D3" presStyleIdx="3" presStyleCnt="9"/>
      <dgm:spPr/>
      <dgm:t>
        <a:bodyPr/>
        <a:lstStyle/>
        <a:p>
          <a:endParaRPr lang="en-US"/>
        </a:p>
      </dgm:t>
    </dgm:pt>
    <dgm:pt modelId="{45C9545C-08F4-4DEE-9C2F-51894F1795C4}" type="pres">
      <dgm:prSet presAssocID="{AC779E0F-F195-4401-9018-642281652D1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73986C1-C987-42FC-8E93-E944B1EA230C}" type="pres">
      <dgm:prSet presAssocID="{AC779E0F-F195-4401-9018-642281652D1D}" presName="rootComposite" presStyleCnt="0"/>
      <dgm:spPr/>
      <dgm:t>
        <a:bodyPr/>
        <a:lstStyle/>
        <a:p>
          <a:endParaRPr lang="en-US"/>
        </a:p>
      </dgm:t>
    </dgm:pt>
    <dgm:pt modelId="{610B0186-B903-4D5D-96EC-DCA75B715BCD}" type="pres">
      <dgm:prSet presAssocID="{AC779E0F-F195-4401-9018-642281652D1D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15222A-4396-4AFF-8819-AC239BE3BAE7}" type="pres">
      <dgm:prSet presAssocID="{AC779E0F-F195-4401-9018-642281652D1D}" presName="rootConnector" presStyleLbl="node3" presStyleIdx="3" presStyleCnt="9"/>
      <dgm:spPr/>
      <dgm:t>
        <a:bodyPr/>
        <a:lstStyle/>
        <a:p>
          <a:endParaRPr lang="en-US"/>
        </a:p>
      </dgm:t>
    </dgm:pt>
    <dgm:pt modelId="{C6E10D6E-EFA0-43A3-9353-0519FCFCFFA9}" type="pres">
      <dgm:prSet presAssocID="{AC779E0F-F195-4401-9018-642281652D1D}" presName="hierChild4" presStyleCnt="0"/>
      <dgm:spPr/>
      <dgm:t>
        <a:bodyPr/>
        <a:lstStyle/>
        <a:p>
          <a:endParaRPr lang="en-US"/>
        </a:p>
      </dgm:t>
    </dgm:pt>
    <dgm:pt modelId="{35B8F88A-B28E-4436-83A2-62F423DDEA50}" type="pres">
      <dgm:prSet presAssocID="{80B9AF74-0AB3-4924-AAB6-0D88D8FD89F3}" presName="Name37" presStyleLbl="parChTrans1D4" presStyleIdx="5" presStyleCnt="10"/>
      <dgm:spPr/>
      <dgm:t>
        <a:bodyPr/>
        <a:lstStyle/>
        <a:p>
          <a:endParaRPr lang="en-US"/>
        </a:p>
      </dgm:t>
    </dgm:pt>
    <dgm:pt modelId="{58AD2ED3-FDFB-420D-80EE-C91CB771AB6B}" type="pres">
      <dgm:prSet presAssocID="{E34EDAF9-A435-4E8E-9DCF-6F345D3471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2C1C39-C2A8-40FD-8ED5-C9F0A3FF7035}" type="pres">
      <dgm:prSet presAssocID="{E34EDAF9-A435-4E8E-9DCF-6F345D347167}" presName="rootComposite" presStyleCnt="0"/>
      <dgm:spPr/>
      <dgm:t>
        <a:bodyPr/>
        <a:lstStyle/>
        <a:p>
          <a:endParaRPr lang="en-US"/>
        </a:p>
      </dgm:t>
    </dgm:pt>
    <dgm:pt modelId="{155B0F5B-C8BE-4A4D-ADBC-91DBA091D3EE}" type="pres">
      <dgm:prSet presAssocID="{E34EDAF9-A435-4E8E-9DCF-6F345D347167}" presName="rootText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F8E317-2B94-40EB-A219-8971921ADE89}" type="pres">
      <dgm:prSet presAssocID="{E34EDAF9-A435-4E8E-9DCF-6F345D347167}" presName="rootConnector" presStyleLbl="node4" presStyleIdx="5" presStyleCnt="10"/>
      <dgm:spPr/>
      <dgm:t>
        <a:bodyPr/>
        <a:lstStyle/>
        <a:p>
          <a:endParaRPr lang="en-US"/>
        </a:p>
      </dgm:t>
    </dgm:pt>
    <dgm:pt modelId="{136C4989-4FC0-4FAB-A07A-2247180C5AF2}" type="pres">
      <dgm:prSet presAssocID="{E34EDAF9-A435-4E8E-9DCF-6F345D347167}" presName="hierChild4" presStyleCnt="0"/>
      <dgm:spPr/>
      <dgm:t>
        <a:bodyPr/>
        <a:lstStyle/>
        <a:p>
          <a:endParaRPr lang="en-US"/>
        </a:p>
      </dgm:t>
    </dgm:pt>
    <dgm:pt modelId="{C5FF17A1-0346-4FA0-8831-DD9AB335A546}" type="pres">
      <dgm:prSet presAssocID="{E34EDAF9-A435-4E8E-9DCF-6F345D347167}" presName="hierChild5" presStyleCnt="0"/>
      <dgm:spPr/>
      <dgm:t>
        <a:bodyPr/>
        <a:lstStyle/>
        <a:p>
          <a:endParaRPr lang="en-US"/>
        </a:p>
      </dgm:t>
    </dgm:pt>
    <dgm:pt modelId="{0149621A-31E9-46A2-8139-5F7F0F6D2329}" type="pres">
      <dgm:prSet presAssocID="{AC779E0F-F195-4401-9018-642281652D1D}" presName="hierChild5" presStyleCnt="0"/>
      <dgm:spPr/>
      <dgm:t>
        <a:bodyPr/>
        <a:lstStyle/>
        <a:p>
          <a:endParaRPr lang="en-US"/>
        </a:p>
      </dgm:t>
    </dgm:pt>
    <dgm:pt modelId="{6B00BCF6-BFFB-4714-B8A9-B17283CFC328}" type="pres">
      <dgm:prSet presAssocID="{D4C8DCED-E1CE-492F-B800-0CE79FEC26E9}" presName="Name37" presStyleLbl="parChTrans1D3" presStyleIdx="4" presStyleCnt="9"/>
      <dgm:spPr/>
      <dgm:t>
        <a:bodyPr/>
        <a:lstStyle/>
        <a:p>
          <a:endParaRPr lang="en-US"/>
        </a:p>
      </dgm:t>
    </dgm:pt>
    <dgm:pt modelId="{6A798ADE-1065-4E5F-B265-CD0E23B45C44}" type="pres">
      <dgm:prSet presAssocID="{62602036-231F-428C-97AF-0759D8606A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6DA8854-A67C-4ACF-8F73-3276FDB6C1E4}" type="pres">
      <dgm:prSet presAssocID="{62602036-231F-428C-97AF-0759D8606A14}" presName="rootComposite" presStyleCnt="0"/>
      <dgm:spPr/>
      <dgm:t>
        <a:bodyPr/>
        <a:lstStyle/>
        <a:p>
          <a:endParaRPr lang="en-US"/>
        </a:p>
      </dgm:t>
    </dgm:pt>
    <dgm:pt modelId="{F71E8841-FE77-41E4-BCD9-79C0FD0008D7}" type="pres">
      <dgm:prSet presAssocID="{62602036-231F-428C-97AF-0759D8606A14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7F047C-B4D6-477D-A96C-3FAF867DDCE1}" type="pres">
      <dgm:prSet presAssocID="{62602036-231F-428C-97AF-0759D8606A14}" presName="rootConnector" presStyleLbl="node3" presStyleIdx="4" presStyleCnt="9"/>
      <dgm:spPr/>
      <dgm:t>
        <a:bodyPr/>
        <a:lstStyle/>
        <a:p>
          <a:endParaRPr lang="en-US"/>
        </a:p>
      </dgm:t>
    </dgm:pt>
    <dgm:pt modelId="{FF9EF2A3-7719-49C1-B8C3-E084DFAE7579}" type="pres">
      <dgm:prSet presAssocID="{62602036-231F-428C-97AF-0759D8606A14}" presName="hierChild4" presStyleCnt="0"/>
      <dgm:spPr/>
      <dgm:t>
        <a:bodyPr/>
        <a:lstStyle/>
        <a:p>
          <a:endParaRPr lang="en-US"/>
        </a:p>
      </dgm:t>
    </dgm:pt>
    <dgm:pt modelId="{B0D45311-C852-43AA-A3F6-12F6979D3C3A}" type="pres">
      <dgm:prSet presAssocID="{ED77D8F1-4FA3-4618-8B83-5A69DBBB0E0B}" presName="Name37" presStyleLbl="parChTrans1D4" presStyleIdx="6" presStyleCnt="10"/>
      <dgm:spPr/>
      <dgm:t>
        <a:bodyPr/>
        <a:lstStyle/>
        <a:p>
          <a:endParaRPr lang="en-US"/>
        </a:p>
      </dgm:t>
    </dgm:pt>
    <dgm:pt modelId="{D71A1AA4-815F-49DC-AE80-B5E5D1B84C3F}" type="pres">
      <dgm:prSet presAssocID="{5F9B3860-3537-4C29-85FB-5BC431C7BF9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6D1A97-D41B-422D-A6B9-1341D4823447}" type="pres">
      <dgm:prSet presAssocID="{5F9B3860-3537-4C29-85FB-5BC431C7BF98}" presName="rootComposite" presStyleCnt="0"/>
      <dgm:spPr/>
      <dgm:t>
        <a:bodyPr/>
        <a:lstStyle/>
        <a:p>
          <a:endParaRPr lang="en-US"/>
        </a:p>
      </dgm:t>
    </dgm:pt>
    <dgm:pt modelId="{88F4BF4C-194B-45F0-8929-18CE600BFF0A}" type="pres">
      <dgm:prSet presAssocID="{5F9B3860-3537-4C29-85FB-5BC431C7BF98}" presName="rootText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87A028-7397-44FD-B210-7D8D51D4B7BE}" type="pres">
      <dgm:prSet presAssocID="{5F9B3860-3537-4C29-85FB-5BC431C7BF98}" presName="rootConnector" presStyleLbl="node4" presStyleIdx="6" presStyleCnt="10"/>
      <dgm:spPr/>
      <dgm:t>
        <a:bodyPr/>
        <a:lstStyle/>
        <a:p>
          <a:endParaRPr lang="en-US"/>
        </a:p>
      </dgm:t>
    </dgm:pt>
    <dgm:pt modelId="{0D7EBAF1-BC21-4B44-8DC1-297FF3FFD2EF}" type="pres">
      <dgm:prSet presAssocID="{5F9B3860-3537-4C29-85FB-5BC431C7BF98}" presName="hierChild4" presStyleCnt="0"/>
      <dgm:spPr/>
      <dgm:t>
        <a:bodyPr/>
        <a:lstStyle/>
        <a:p>
          <a:endParaRPr lang="en-US"/>
        </a:p>
      </dgm:t>
    </dgm:pt>
    <dgm:pt modelId="{2B0F2D7E-A06E-4357-A908-27AEB33F9519}" type="pres">
      <dgm:prSet presAssocID="{5F9B3860-3537-4C29-85FB-5BC431C7BF98}" presName="hierChild5" presStyleCnt="0"/>
      <dgm:spPr/>
      <dgm:t>
        <a:bodyPr/>
        <a:lstStyle/>
        <a:p>
          <a:endParaRPr lang="en-US"/>
        </a:p>
      </dgm:t>
    </dgm:pt>
    <dgm:pt modelId="{BCA2E7DA-E5AF-4AB2-914F-67C5D8E0217C}" type="pres">
      <dgm:prSet presAssocID="{B83B4AAA-C643-4436-A63B-C6C88C8E740F}" presName="Name37" presStyleLbl="parChTrans1D4" presStyleIdx="7" presStyleCnt="10"/>
      <dgm:spPr/>
      <dgm:t>
        <a:bodyPr/>
        <a:lstStyle/>
        <a:p>
          <a:endParaRPr lang="en-US"/>
        </a:p>
      </dgm:t>
    </dgm:pt>
    <dgm:pt modelId="{0044AEFF-AC48-40F0-A2EB-52D16A5408AD}" type="pres">
      <dgm:prSet presAssocID="{657A791F-1F69-40E4-96D1-DE7A15E0E42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63872E4-91F0-4F48-8043-787A9F0F6AD0}" type="pres">
      <dgm:prSet presAssocID="{657A791F-1F69-40E4-96D1-DE7A15E0E42C}" presName="rootComposite" presStyleCnt="0"/>
      <dgm:spPr/>
      <dgm:t>
        <a:bodyPr/>
        <a:lstStyle/>
        <a:p>
          <a:endParaRPr lang="en-US"/>
        </a:p>
      </dgm:t>
    </dgm:pt>
    <dgm:pt modelId="{6D5DA427-F6A8-402B-A8AC-1C33F9861D05}" type="pres">
      <dgm:prSet presAssocID="{657A791F-1F69-40E4-96D1-DE7A15E0E42C}" presName="rootText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5D3E80-DEEF-49EE-B381-AE8581D6222A}" type="pres">
      <dgm:prSet presAssocID="{657A791F-1F69-40E4-96D1-DE7A15E0E42C}" presName="rootConnector" presStyleLbl="node4" presStyleIdx="7" presStyleCnt="10"/>
      <dgm:spPr/>
      <dgm:t>
        <a:bodyPr/>
        <a:lstStyle/>
        <a:p>
          <a:endParaRPr lang="en-US"/>
        </a:p>
      </dgm:t>
    </dgm:pt>
    <dgm:pt modelId="{A80B5605-6369-45C8-9CD4-7148CAEA956F}" type="pres">
      <dgm:prSet presAssocID="{657A791F-1F69-40E4-96D1-DE7A15E0E42C}" presName="hierChild4" presStyleCnt="0"/>
      <dgm:spPr/>
      <dgm:t>
        <a:bodyPr/>
        <a:lstStyle/>
        <a:p>
          <a:endParaRPr lang="en-US"/>
        </a:p>
      </dgm:t>
    </dgm:pt>
    <dgm:pt modelId="{F07DB339-7053-48C8-A53B-E1E00AD9CF05}" type="pres">
      <dgm:prSet presAssocID="{657A791F-1F69-40E4-96D1-DE7A15E0E42C}" presName="hierChild5" presStyleCnt="0"/>
      <dgm:spPr/>
      <dgm:t>
        <a:bodyPr/>
        <a:lstStyle/>
        <a:p>
          <a:endParaRPr lang="en-US"/>
        </a:p>
      </dgm:t>
    </dgm:pt>
    <dgm:pt modelId="{71C8B1D3-1AB4-4D8A-8B1C-889A79C1D656}" type="pres">
      <dgm:prSet presAssocID="{62602036-231F-428C-97AF-0759D8606A14}" presName="hierChild5" presStyleCnt="0"/>
      <dgm:spPr/>
      <dgm:t>
        <a:bodyPr/>
        <a:lstStyle/>
        <a:p>
          <a:endParaRPr lang="en-US"/>
        </a:p>
      </dgm:t>
    </dgm:pt>
    <dgm:pt modelId="{32FD6AB3-5B46-48E4-990D-A28EFF887170}" type="pres">
      <dgm:prSet presAssocID="{60A0A2C4-EE23-4B56-85D8-C6DF56AF3690}" presName="Name37" presStyleLbl="parChTrans1D3" presStyleIdx="5" presStyleCnt="9"/>
      <dgm:spPr/>
      <dgm:t>
        <a:bodyPr/>
        <a:lstStyle/>
        <a:p>
          <a:endParaRPr lang="en-US"/>
        </a:p>
      </dgm:t>
    </dgm:pt>
    <dgm:pt modelId="{378C3BD0-AF8A-4298-8DAA-2E01BEFAF130}" type="pres">
      <dgm:prSet presAssocID="{724E3C35-6D4A-4C83-85B1-1E75D7169D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9A4A39-1E52-403D-8B68-6D90A1E410FD}" type="pres">
      <dgm:prSet presAssocID="{724E3C35-6D4A-4C83-85B1-1E75D7169DBC}" presName="rootComposite" presStyleCnt="0"/>
      <dgm:spPr/>
      <dgm:t>
        <a:bodyPr/>
        <a:lstStyle/>
        <a:p>
          <a:endParaRPr lang="en-US"/>
        </a:p>
      </dgm:t>
    </dgm:pt>
    <dgm:pt modelId="{135C10D8-2443-42DA-A340-A6887BE378EE}" type="pres">
      <dgm:prSet presAssocID="{724E3C35-6D4A-4C83-85B1-1E75D7169DBC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BF9055-5AED-4EF2-AFDA-19131F02630F}" type="pres">
      <dgm:prSet presAssocID="{724E3C35-6D4A-4C83-85B1-1E75D7169DBC}" presName="rootConnector" presStyleLbl="node3" presStyleIdx="5" presStyleCnt="9"/>
      <dgm:spPr/>
      <dgm:t>
        <a:bodyPr/>
        <a:lstStyle/>
        <a:p>
          <a:endParaRPr lang="en-US"/>
        </a:p>
      </dgm:t>
    </dgm:pt>
    <dgm:pt modelId="{FB71862F-FEE4-4352-9BC6-8926E3BABD67}" type="pres">
      <dgm:prSet presAssocID="{724E3C35-6D4A-4C83-85B1-1E75D7169DBC}" presName="hierChild4" presStyleCnt="0"/>
      <dgm:spPr/>
      <dgm:t>
        <a:bodyPr/>
        <a:lstStyle/>
        <a:p>
          <a:endParaRPr lang="en-US"/>
        </a:p>
      </dgm:t>
    </dgm:pt>
    <dgm:pt modelId="{7A0388A9-1459-4220-A8B6-9D24F261FD2E}" type="pres">
      <dgm:prSet presAssocID="{DCA521C1-952D-481F-BA49-8FFC7AE82867}" presName="Name37" presStyleLbl="parChTrans1D4" presStyleIdx="8" presStyleCnt="10"/>
      <dgm:spPr/>
      <dgm:t>
        <a:bodyPr/>
        <a:lstStyle/>
        <a:p>
          <a:endParaRPr lang="en-US"/>
        </a:p>
      </dgm:t>
    </dgm:pt>
    <dgm:pt modelId="{8DABD1D1-EDE9-4C4E-8BDD-5DDC4EF74D69}" type="pres">
      <dgm:prSet presAssocID="{A0839206-3352-40F0-B4FB-E13A145AFE6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DEBAD1-BF9E-40A5-8B7E-E27B47AA2E71}" type="pres">
      <dgm:prSet presAssocID="{A0839206-3352-40F0-B4FB-E13A145AFE60}" presName="rootComposite" presStyleCnt="0"/>
      <dgm:spPr/>
      <dgm:t>
        <a:bodyPr/>
        <a:lstStyle/>
        <a:p>
          <a:endParaRPr lang="en-US"/>
        </a:p>
      </dgm:t>
    </dgm:pt>
    <dgm:pt modelId="{05E4CF6E-D529-4AB4-9C3C-A94F0078FD28}" type="pres">
      <dgm:prSet presAssocID="{A0839206-3352-40F0-B4FB-E13A145AFE60}" presName="rootText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3D9080-B1CB-47E9-B7ED-4D90E83D6C4B}" type="pres">
      <dgm:prSet presAssocID="{A0839206-3352-40F0-B4FB-E13A145AFE60}" presName="rootConnector" presStyleLbl="node4" presStyleIdx="8" presStyleCnt="10"/>
      <dgm:spPr/>
      <dgm:t>
        <a:bodyPr/>
        <a:lstStyle/>
        <a:p>
          <a:endParaRPr lang="en-US"/>
        </a:p>
      </dgm:t>
    </dgm:pt>
    <dgm:pt modelId="{AF58698D-2178-4B7E-BB1F-5C19985D24D4}" type="pres">
      <dgm:prSet presAssocID="{A0839206-3352-40F0-B4FB-E13A145AFE60}" presName="hierChild4" presStyleCnt="0"/>
      <dgm:spPr/>
      <dgm:t>
        <a:bodyPr/>
        <a:lstStyle/>
        <a:p>
          <a:endParaRPr lang="en-US"/>
        </a:p>
      </dgm:t>
    </dgm:pt>
    <dgm:pt modelId="{BF17DE39-B3E9-4670-830D-B4C49C29EED3}" type="pres">
      <dgm:prSet presAssocID="{A0839206-3352-40F0-B4FB-E13A145AFE60}" presName="hierChild5" presStyleCnt="0"/>
      <dgm:spPr/>
      <dgm:t>
        <a:bodyPr/>
        <a:lstStyle/>
        <a:p>
          <a:endParaRPr lang="en-US"/>
        </a:p>
      </dgm:t>
    </dgm:pt>
    <dgm:pt modelId="{55CF7949-E3EE-47C2-9A68-38A27E717512}" type="pres">
      <dgm:prSet presAssocID="{38495893-3214-4B83-8178-3449D4A7BD7A}" presName="Name37" presStyleLbl="parChTrans1D4" presStyleIdx="9" presStyleCnt="10"/>
      <dgm:spPr/>
      <dgm:t>
        <a:bodyPr/>
        <a:lstStyle/>
        <a:p>
          <a:endParaRPr lang="en-US"/>
        </a:p>
      </dgm:t>
    </dgm:pt>
    <dgm:pt modelId="{118E91E7-50E8-477F-94BF-CC60F6D407C1}" type="pres">
      <dgm:prSet presAssocID="{EC3BBC6E-5F08-4187-BBFD-D6B50ECBC9C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6CD3DB4-A581-422F-BFFB-523EC69D6B18}" type="pres">
      <dgm:prSet presAssocID="{EC3BBC6E-5F08-4187-BBFD-D6B50ECBC9C3}" presName="rootComposite" presStyleCnt="0"/>
      <dgm:spPr/>
      <dgm:t>
        <a:bodyPr/>
        <a:lstStyle/>
        <a:p>
          <a:endParaRPr lang="en-US"/>
        </a:p>
      </dgm:t>
    </dgm:pt>
    <dgm:pt modelId="{F0129F02-AD3D-4B55-B712-AED93CD00824}" type="pres">
      <dgm:prSet presAssocID="{EC3BBC6E-5F08-4187-BBFD-D6B50ECBC9C3}" presName="rootText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1E458B-41FE-493C-9F3A-1ED0A2A14AC9}" type="pres">
      <dgm:prSet presAssocID="{EC3BBC6E-5F08-4187-BBFD-D6B50ECBC9C3}" presName="rootConnector" presStyleLbl="node4" presStyleIdx="9" presStyleCnt="10"/>
      <dgm:spPr/>
      <dgm:t>
        <a:bodyPr/>
        <a:lstStyle/>
        <a:p>
          <a:endParaRPr lang="en-US"/>
        </a:p>
      </dgm:t>
    </dgm:pt>
    <dgm:pt modelId="{F0489448-61CF-4EB5-B624-0A54C6087C43}" type="pres">
      <dgm:prSet presAssocID="{EC3BBC6E-5F08-4187-BBFD-D6B50ECBC9C3}" presName="hierChild4" presStyleCnt="0"/>
      <dgm:spPr/>
      <dgm:t>
        <a:bodyPr/>
        <a:lstStyle/>
        <a:p>
          <a:endParaRPr lang="en-US"/>
        </a:p>
      </dgm:t>
    </dgm:pt>
    <dgm:pt modelId="{EC91D001-A4F3-449B-B9A6-B1BF33CA3022}" type="pres">
      <dgm:prSet presAssocID="{EC3BBC6E-5F08-4187-BBFD-D6B50ECBC9C3}" presName="hierChild5" presStyleCnt="0"/>
      <dgm:spPr/>
      <dgm:t>
        <a:bodyPr/>
        <a:lstStyle/>
        <a:p>
          <a:endParaRPr lang="en-US"/>
        </a:p>
      </dgm:t>
    </dgm:pt>
    <dgm:pt modelId="{894C7F37-B9A8-428A-B00F-48F2B9D05E93}" type="pres">
      <dgm:prSet presAssocID="{724E3C35-6D4A-4C83-85B1-1E75D7169DBC}" presName="hierChild5" presStyleCnt="0"/>
      <dgm:spPr/>
      <dgm:t>
        <a:bodyPr/>
        <a:lstStyle/>
        <a:p>
          <a:endParaRPr lang="en-US"/>
        </a:p>
      </dgm:t>
    </dgm:pt>
    <dgm:pt modelId="{85C775D1-8596-437B-860A-2A4AA01D4DBC}" type="pres">
      <dgm:prSet presAssocID="{5F85FC18-507E-48D3-9FB2-73104A433FA5}" presName="Name37" presStyleLbl="parChTrans1D3" presStyleIdx="6" presStyleCnt="9"/>
      <dgm:spPr/>
      <dgm:t>
        <a:bodyPr/>
        <a:lstStyle/>
        <a:p>
          <a:endParaRPr lang="en-US"/>
        </a:p>
      </dgm:t>
    </dgm:pt>
    <dgm:pt modelId="{0025CD3C-5474-4FFC-985B-4CDABCC0EA2F}" type="pres">
      <dgm:prSet presAssocID="{200ACF9B-3530-4F52-A8E6-6D5BC13547D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D8285AB-208D-47B0-92B3-560554F4C903}" type="pres">
      <dgm:prSet presAssocID="{200ACF9B-3530-4F52-A8E6-6D5BC13547D7}" presName="rootComposite" presStyleCnt="0"/>
      <dgm:spPr/>
      <dgm:t>
        <a:bodyPr/>
        <a:lstStyle/>
        <a:p>
          <a:endParaRPr lang="en-US"/>
        </a:p>
      </dgm:t>
    </dgm:pt>
    <dgm:pt modelId="{DAF07091-3D79-4421-9372-72CC07BA83FD}" type="pres">
      <dgm:prSet presAssocID="{200ACF9B-3530-4F52-A8E6-6D5BC13547D7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5E40F-9B85-443A-A187-9C59B553CFCD}" type="pres">
      <dgm:prSet presAssocID="{200ACF9B-3530-4F52-A8E6-6D5BC13547D7}" presName="rootConnector" presStyleLbl="node3" presStyleIdx="6" presStyleCnt="9"/>
      <dgm:spPr/>
      <dgm:t>
        <a:bodyPr/>
        <a:lstStyle/>
        <a:p>
          <a:endParaRPr lang="en-US"/>
        </a:p>
      </dgm:t>
    </dgm:pt>
    <dgm:pt modelId="{17113664-3E0F-464F-AC0F-4EA6EEF541E1}" type="pres">
      <dgm:prSet presAssocID="{200ACF9B-3530-4F52-A8E6-6D5BC13547D7}" presName="hierChild4" presStyleCnt="0"/>
      <dgm:spPr/>
      <dgm:t>
        <a:bodyPr/>
        <a:lstStyle/>
        <a:p>
          <a:endParaRPr lang="en-US"/>
        </a:p>
      </dgm:t>
    </dgm:pt>
    <dgm:pt modelId="{D85DAE4A-8AB7-4570-8950-99D345B4FAEF}" type="pres">
      <dgm:prSet presAssocID="{200ACF9B-3530-4F52-A8E6-6D5BC13547D7}" presName="hierChild5" presStyleCnt="0"/>
      <dgm:spPr/>
      <dgm:t>
        <a:bodyPr/>
        <a:lstStyle/>
        <a:p>
          <a:endParaRPr lang="en-US"/>
        </a:p>
      </dgm:t>
    </dgm:pt>
    <dgm:pt modelId="{898D6966-FAD8-4F4F-B295-053086CDEDA4}" type="pres">
      <dgm:prSet presAssocID="{16FC55C9-B569-4A8C-8105-C772536CB277}" presName="hierChild5" presStyleCnt="0"/>
      <dgm:spPr/>
      <dgm:t>
        <a:bodyPr/>
        <a:lstStyle/>
        <a:p>
          <a:endParaRPr lang="en-US"/>
        </a:p>
      </dgm:t>
    </dgm:pt>
    <dgm:pt modelId="{C3EFF395-0A5C-4624-8444-E35E4C7248E7}" type="pres">
      <dgm:prSet presAssocID="{5F7AAF61-8B29-49B7-99E8-678B05F62CF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31F1A65-05E3-4EFA-B752-AFC9E4CE83A3}" type="pres">
      <dgm:prSet presAssocID="{1070FEE5-22B8-40E9-ADAE-8170D0070EC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B7CBA3F-C652-4CA4-8088-C5A4BB798CC2}" type="pres">
      <dgm:prSet presAssocID="{1070FEE5-22B8-40E9-ADAE-8170D0070EC5}" presName="rootComposite" presStyleCnt="0"/>
      <dgm:spPr/>
      <dgm:t>
        <a:bodyPr/>
        <a:lstStyle/>
        <a:p>
          <a:endParaRPr lang="en-US"/>
        </a:p>
      </dgm:t>
    </dgm:pt>
    <dgm:pt modelId="{05B9F0D0-4677-49EE-ADB2-3A9B28E2101B}" type="pres">
      <dgm:prSet presAssocID="{1070FEE5-22B8-40E9-ADAE-8170D0070E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E80F1-EA32-421B-ACF7-5ABEB0B873F5}" type="pres">
      <dgm:prSet presAssocID="{1070FEE5-22B8-40E9-ADAE-8170D0070EC5}" presName="rootConnector" presStyleLbl="node2" presStyleIdx="2" presStyleCnt="3"/>
      <dgm:spPr/>
      <dgm:t>
        <a:bodyPr/>
        <a:lstStyle/>
        <a:p>
          <a:endParaRPr lang="en-US"/>
        </a:p>
      </dgm:t>
    </dgm:pt>
    <dgm:pt modelId="{F1021A66-49C1-48DC-A140-E7448964BADA}" type="pres">
      <dgm:prSet presAssocID="{1070FEE5-22B8-40E9-ADAE-8170D0070EC5}" presName="hierChild4" presStyleCnt="0"/>
      <dgm:spPr/>
      <dgm:t>
        <a:bodyPr/>
        <a:lstStyle/>
        <a:p>
          <a:endParaRPr lang="en-US"/>
        </a:p>
      </dgm:t>
    </dgm:pt>
    <dgm:pt modelId="{4FDC1199-98A4-40A7-8436-5909A8270171}" type="pres">
      <dgm:prSet presAssocID="{C8503E80-08F9-4F34-B418-CF7685605CA3}" presName="Name37" presStyleLbl="parChTrans1D3" presStyleIdx="7" presStyleCnt="9"/>
      <dgm:spPr/>
      <dgm:t>
        <a:bodyPr/>
        <a:lstStyle/>
        <a:p>
          <a:endParaRPr lang="en-US"/>
        </a:p>
      </dgm:t>
    </dgm:pt>
    <dgm:pt modelId="{692218CE-9E32-4AEF-8647-5C3D2F4CB912}" type="pres">
      <dgm:prSet presAssocID="{98420AD5-4F2B-40E0-8DE5-F59C685E8BE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021020D-FEB7-49A3-81C7-95094ABEFB45}" type="pres">
      <dgm:prSet presAssocID="{98420AD5-4F2B-40E0-8DE5-F59C685E8BEE}" presName="rootComposite" presStyleCnt="0"/>
      <dgm:spPr/>
      <dgm:t>
        <a:bodyPr/>
        <a:lstStyle/>
        <a:p>
          <a:endParaRPr lang="en-US"/>
        </a:p>
      </dgm:t>
    </dgm:pt>
    <dgm:pt modelId="{901593F7-847D-4ACF-9E81-A7B29191F85F}" type="pres">
      <dgm:prSet presAssocID="{98420AD5-4F2B-40E0-8DE5-F59C685E8BEE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4C1CF0-0CED-4D57-ABA8-7A84732C9D8B}" type="pres">
      <dgm:prSet presAssocID="{98420AD5-4F2B-40E0-8DE5-F59C685E8BEE}" presName="rootConnector" presStyleLbl="node3" presStyleIdx="7" presStyleCnt="9"/>
      <dgm:spPr/>
      <dgm:t>
        <a:bodyPr/>
        <a:lstStyle/>
        <a:p>
          <a:endParaRPr lang="en-US"/>
        </a:p>
      </dgm:t>
    </dgm:pt>
    <dgm:pt modelId="{8DECD1D4-87A1-4546-8369-3061A398FEC8}" type="pres">
      <dgm:prSet presAssocID="{98420AD5-4F2B-40E0-8DE5-F59C685E8BEE}" presName="hierChild4" presStyleCnt="0"/>
      <dgm:spPr/>
      <dgm:t>
        <a:bodyPr/>
        <a:lstStyle/>
        <a:p>
          <a:endParaRPr lang="en-US"/>
        </a:p>
      </dgm:t>
    </dgm:pt>
    <dgm:pt modelId="{3944FE6B-898E-4706-9690-BAFD0A6DCADA}" type="pres">
      <dgm:prSet presAssocID="{98420AD5-4F2B-40E0-8DE5-F59C685E8BEE}" presName="hierChild5" presStyleCnt="0"/>
      <dgm:spPr/>
      <dgm:t>
        <a:bodyPr/>
        <a:lstStyle/>
        <a:p>
          <a:endParaRPr lang="en-US"/>
        </a:p>
      </dgm:t>
    </dgm:pt>
    <dgm:pt modelId="{7E77AA99-CBDF-4239-9343-AC378C9A1C78}" type="pres">
      <dgm:prSet presAssocID="{2BBDEBD9-4C3D-4B39-9711-3C256B6C8750}" presName="Name37" presStyleLbl="parChTrans1D3" presStyleIdx="8" presStyleCnt="9"/>
      <dgm:spPr/>
      <dgm:t>
        <a:bodyPr/>
        <a:lstStyle/>
        <a:p>
          <a:endParaRPr lang="en-US"/>
        </a:p>
      </dgm:t>
    </dgm:pt>
    <dgm:pt modelId="{A6F2DA89-F1F4-480B-91BD-ADECD24877E0}" type="pres">
      <dgm:prSet presAssocID="{106AC7B9-6B03-49B6-B1EA-690EA00D1A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830B6E-CCA4-4AE3-8153-8F16630820BD}" type="pres">
      <dgm:prSet presAssocID="{106AC7B9-6B03-49B6-B1EA-690EA00D1AEF}" presName="rootComposite" presStyleCnt="0"/>
      <dgm:spPr/>
      <dgm:t>
        <a:bodyPr/>
        <a:lstStyle/>
        <a:p>
          <a:endParaRPr lang="en-US"/>
        </a:p>
      </dgm:t>
    </dgm:pt>
    <dgm:pt modelId="{3BCA9622-2982-4347-B943-317E476DC94C}" type="pres">
      <dgm:prSet presAssocID="{106AC7B9-6B03-49B6-B1EA-690EA00D1AEF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68C1D-F3CA-44C4-B4C2-9ECCDD25A964}" type="pres">
      <dgm:prSet presAssocID="{106AC7B9-6B03-49B6-B1EA-690EA00D1AEF}" presName="rootConnector" presStyleLbl="node3" presStyleIdx="8" presStyleCnt="9"/>
      <dgm:spPr/>
      <dgm:t>
        <a:bodyPr/>
        <a:lstStyle/>
        <a:p>
          <a:endParaRPr lang="en-US"/>
        </a:p>
      </dgm:t>
    </dgm:pt>
    <dgm:pt modelId="{3DA59D83-F4BB-41C2-92BA-6C207809FB00}" type="pres">
      <dgm:prSet presAssocID="{106AC7B9-6B03-49B6-B1EA-690EA00D1AEF}" presName="hierChild4" presStyleCnt="0"/>
      <dgm:spPr/>
      <dgm:t>
        <a:bodyPr/>
        <a:lstStyle/>
        <a:p>
          <a:endParaRPr lang="en-US"/>
        </a:p>
      </dgm:t>
    </dgm:pt>
    <dgm:pt modelId="{DD41F445-8BC9-44EC-912D-DCA7BF02CB05}" type="pres">
      <dgm:prSet presAssocID="{106AC7B9-6B03-49B6-B1EA-690EA00D1AEF}" presName="hierChild5" presStyleCnt="0"/>
      <dgm:spPr/>
      <dgm:t>
        <a:bodyPr/>
        <a:lstStyle/>
        <a:p>
          <a:endParaRPr lang="en-US"/>
        </a:p>
      </dgm:t>
    </dgm:pt>
    <dgm:pt modelId="{5D61B8CD-559C-43FC-B775-FD6BA1702B0D}" type="pres">
      <dgm:prSet presAssocID="{1070FEE5-22B8-40E9-ADAE-8170D0070EC5}" presName="hierChild5" presStyleCnt="0"/>
      <dgm:spPr/>
      <dgm:t>
        <a:bodyPr/>
        <a:lstStyle/>
        <a:p>
          <a:endParaRPr lang="en-US"/>
        </a:p>
      </dgm:t>
    </dgm:pt>
    <dgm:pt modelId="{2E34737F-6D5B-4882-A6B9-04575A3F026B}" type="pres">
      <dgm:prSet presAssocID="{909AE06F-7098-455A-870D-6F9645942D42}" presName="hierChild3" presStyleCnt="0"/>
      <dgm:spPr/>
      <dgm:t>
        <a:bodyPr/>
        <a:lstStyle/>
        <a:p>
          <a:endParaRPr lang="en-US"/>
        </a:p>
      </dgm:t>
    </dgm:pt>
  </dgm:ptLst>
  <dgm:cxnLst>
    <dgm:cxn modelId="{BF92BFDA-3427-4B20-94E2-ECFED7756635}" srcId="{AC779E0F-F195-4401-9018-642281652D1D}" destId="{E34EDAF9-A435-4E8E-9DCF-6F345D347167}" srcOrd="0" destOrd="0" parTransId="{80B9AF74-0AB3-4924-AAB6-0D88D8FD89F3}" sibTransId="{33E87DAD-7402-4D45-8007-159613362888}"/>
    <dgm:cxn modelId="{0957AFB8-14DC-47B1-9A42-D7FE5DD65A90}" type="presOf" srcId="{E038D084-C67D-46F9-8781-F0A8CAB9FB2C}" destId="{9F3042A4-9CCC-4D67-B6F3-7173141779DB}" srcOrd="0" destOrd="0" presId="urn:microsoft.com/office/officeart/2005/8/layout/orgChart1"/>
    <dgm:cxn modelId="{C11419BC-EC69-417C-B23E-D37084AC5D22}" type="presOf" srcId="{1070FEE5-22B8-40E9-ADAE-8170D0070EC5}" destId="{1CBE80F1-EA32-421B-ACF7-5ABEB0B873F5}" srcOrd="1" destOrd="0" presId="urn:microsoft.com/office/officeart/2005/8/layout/orgChart1"/>
    <dgm:cxn modelId="{1FE01F30-9A76-4A34-8EF9-3ADC4FB4212E}" type="presOf" srcId="{EF909086-A249-4C34-918E-5CC922EC4547}" destId="{12B76B70-99BA-44CF-8051-2044BB2357C9}" srcOrd="1" destOrd="0" presId="urn:microsoft.com/office/officeart/2005/8/layout/orgChart1"/>
    <dgm:cxn modelId="{AE9B7D1F-7E4A-4EFF-8B18-1402B83CCE71}" type="presOf" srcId="{E1742AD8-8F3D-4D02-80CB-4869EB4B7C27}" destId="{3C7B610A-FF98-4CA9-9B83-657FD7938C47}" srcOrd="0" destOrd="0" presId="urn:microsoft.com/office/officeart/2005/8/layout/orgChart1"/>
    <dgm:cxn modelId="{8BC52E1B-C715-4593-9CAB-CA90CAE8A394}" type="presOf" srcId="{DCA521C1-952D-481F-BA49-8FFC7AE82867}" destId="{7A0388A9-1459-4220-A8B6-9D24F261FD2E}" srcOrd="0" destOrd="0" presId="urn:microsoft.com/office/officeart/2005/8/layout/orgChart1"/>
    <dgm:cxn modelId="{79C13AA7-C1CB-425C-9888-0A2A8B7FA36D}" type="presOf" srcId="{200ACF9B-3530-4F52-A8E6-6D5BC13547D7}" destId="{DAF07091-3D79-4421-9372-72CC07BA83FD}" srcOrd="0" destOrd="0" presId="urn:microsoft.com/office/officeart/2005/8/layout/orgChart1"/>
    <dgm:cxn modelId="{7DBAAF66-7A5C-4716-848B-78DE326CA0CA}" type="presOf" srcId="{A30B6486-69BF-4D87-A3F0-94CE1E701D8E}" destId="{D9DF7CC1-07AE-49D5-8D0F-14373AF0D8D9}" srcOrd="1" destOrd="0" presId="urn:microsoft.com/office/officeart/2005/8/layout/orgChart1"/>
    <dgm:cxn modelId="{7521D22E-305A-486B-B3F4-D5DBFB408F86}" type="presOf" srcId="{ED77D8F1-4FA3-4618-8B83-5A69DBBB0E0B}" destId="{B0D45311-C852-43AA-A3F6-12F6979D3C3A}" srcOrd="0" destOrd="0" presId="urn:microsoft.com/office/officeart/2005/8/layout/orgChart1"/>
    <dgm:cxn modelId="{7CB6D1FD-3718-4F0A-BCA5-C9297E811367}" srcId="{16FC55C9-B569-4A8C-8105-C772536CB277}" destId="{200ACF9B-3530-4F52-A8E6-6D5BC13547D7}" srcOrd="3" destOrd="0" parTransId="{5F85FC18-507E-48D3-9FB2-73104A433FA5}" sibTransId="{17ECF324-E161-477F-8CA9-E016314D12AD}"/>
    <dgm:cxn modelId="{CC5E7903-A334-43BB-9FB1-9D44A2677E65}" type="presOf" srcId="{60A0A2C4-EE23-4B56-85D8-C6DF56AF3690}" destId="{32FD6AB3-5B46-48E4-990D-A28EFF887170}" srcOrd="0" destOrd="0" presId="urn:microsoft.com/office/officeart/2005/8/layout/orgChart1"/>
    <dgm:cxn modelId="{817CBF18-C2E7-422F-AF0E-D43E594E929C}" type="presOf" srcId="{A0839206-3352-40F0-B4FB-E13A145AFE60}" destId="{05E4CF6E-D529-4AB4-9C3C-A94F0078FD28}" srcOrd="0" destOrd="0" presId="urn:microsoft.com/office/officeart/2005/8/layout/orgChart1"/>
    <dgm:cxn modelId="{55C281F4-D024-4887-8FD2-3A58849F3A23}" type="presOf" srcId="{98420AD5-4F2B-40E0-8DE5-F59C685E8BEE}" destId="{901593F7-847D-4ACF-9E81-A7B29191F85F}" srcOrd="0" destOrd="0" presId="urn:microsoft.com/office/officeart/2005/8/layout/orgChart1"/>
    <dgm:cxn modelId="{D64B5715-7C23-4EC1-A1BE-4FFF8179CC89}" type="presOf" srcId="{8939E60E-24F6-4D66-8124-EBEA0C9E1D94}" destId="{7BB20C17-C379-41D7-8063-2777141C014C}" srcOrd="1" destOrd="0" presId="urn:microsoft.com/office/officeart/2005/8/layout/orgChart1"/>
    <dgm:cxn modelId="{70564EC2-C060-4AD3-8905-DE5A1813E36F}" type="presOf" srcId="{EC2FC0A5-4F13-48DC-8E56-28EEE060ADB5}" destId="{8EC7C90E-DB29-4965-8EA8-8A0606272795}" srcOrd="0" destOrd="0" presId="urn:microsoft.com/office/officeart/2005/8/layout/orgChart1"/>
    <dgm:cxn modelId="{A318E1B6-C998-4118-BA79-F205E692F434}" type="presOf" srcId="{657A791F-1F69-40E4-96D1-DE7A15E0E42C}" destId="{6D5DA427-F6A8-402B-A8AC-1C33F9861D05}" srcOrd="0" destOrd="0" presId="urn:microsoft.com/office/officeart/2005/8/layout/orgChart1"/>
    <dgm:cxn modelId="{22C28BA7-BCA9-4A98-9C08-4D70A876FCBD}" type="presOf" srcId="{16FC55C9-B569-4A8C-8105-C772536CB277}" destId="{2EAD096E-A35E-4F8F-AC12-6AC9C19ECF8D}" srcOrd="0" destOrd="0" presId="urn:microsoft.com/office/officeart/2005/8/layout/orgChart1"/>
    <dgm:cxn modelId="{F0B4C594-E137-4186-ABAD-01494C5EBD87}" type="presOf" srcId="{C65EAD0A-7064-46CE-A55B-9824EF6FC9A3}" destId="{8A5172D9-B4CB-48FA-BF3F-24FA7D3D3356}" srcOrd="1" destOrd="0" presId="urn:microsoft.com/office/officeart/2005/8/layout/orgChart1"/>
    <dgm:cxn modelId="{59051008-F085-4571-89B4-97E00FDFFBED}" type="presOf" srcId="{ACBA501C-7F2A-4DF6-AF65-8C568EB2E000}" destId="{FD482174-69B5-47BB-BC1F-7B5FA88E6241}" srcOrd="0" destOrd="0" presId="urn:microsoft.com/office/officeart/2005/8/layout/orgChart1"/>
    <dgm:cxn modelId="{187A3008-A799-427E-8C6A-8DB6EA4C1EE4}" type="presOf" srcId="{5F9B3860-3537-4C29-85FB-5BC431C7BF98}" destId="{2087A028-7397-44FD-B210-7D8D51D4B7BE}" srcOrd="1" destOrd="0" presId="urn:microsoft.com/office/officeart/2005/8/layout/orgChart1"/>
    <dgm:cxn modelId="{D027CA9A-4C40-45F8-ADE7-135EAB9D6933}" type="presOf" srcId="{AC779E0F-F195-4401-9018-642281652D1D}" destId="{B515222A-4396-4AFF-8819-AC239BE3BAE7}" srcOrd="1" destOrd="0" presId="urn:microsoft.com/office/officeart/2005/8/layout/orgChart1"/>
    <dgm:cxn modelId="{F4C58793-7F3E-4FD7-BBEC-A4CDD09E4EA5}" srcId="{909AE06F-7098-455A-870D-6F9645942D42}" destId="{0B8A911D-83FA-4FC9-8AA2-66329A04AF55}" srcOrd="0" destOrd="0" parTransId="{E1742AD8-8F3D-4D02-80CB-4869EB4B7C27}" sibTransId="{E0166A20-2F62-4CEC-B2B4-5C6430B7B23E}"/>
    <dgm:cxn modelId="{DEB530F4-60C3-4552-8360-AFDFD44E4E32}" type="presOf" srcId="{AC779E0F-F195-4401-9018-642281652D1D}" destId="{610B0186-B903-4D5D-96EC-DCA75B715BCD}" srcOrd="0" destOrd="0" presId="urn:microsoft.com/office/officeart/2005/8/layout/orgChart1"/>
    <dgm:cxn modelId="{F1070E9B-A6EA-4CD2-8CCF-4340E4399457}" type="presOf" srcId="{81EBAB83-B6F7-4143-9E42-B20A45DA2CE3}" destId="{A2398079-716E-4584-9EA7-AD72718D7B99}" srcOrd="0" destOrd="0" presId="urn:microsoft.com/office/officeart/2005/8/layout/orgChart1"/>
    <dgm:cxn modelId="{56E1A808-23BF-44CB-8C2F-18312654F9B1}" srcId="{62602036-231F-428C-97AF-0759D8606A14}" destId="{5F9B3860-3537-4C29-85FB-5BC431C7BF98}" srcOrd="0" destOrd="0" parTransId="{ED77D8F1-4FA3-4618-8B83-5A69DBBB0E0B}" sibTransId="{C2709445-B244-44C7-BB18-3212099F4C33}"/>
    <dgm:cxn modelId="{4FA3A133-AE15-4E6F-A0B6-3CC4DFADE002}" type="presOf" srcId="{E6C4CCD0-71E3-4463-98D4-56B779728CDC}" destId="{50E465B4-0ADC-4A9F-ADBD-9F559304C1E2}" srcOrd="0" destOrd="0" presId="urn:microsoft.com/office/officeart/2005/8/layout/orgChart1"/>
    <dgm:cxn modelId="{B85CA72E-5075-4689-AB4C-3C0ABCB46865}" type="presOf" srcId="{9CBA8EF5-76D4-48B6-9D21-87E7133D8134}" destId="{D954B4A4-91BA-4A2A-A037-CD24A7ABBC90}" srcOrd="0" destOrd="0" presId="urn:microsoft.com/office/officeart/2005/8/layout/orgChart1"/>
    <dgm:cxn modelId="{010613AD-1AEE-425C-8DC8-3F906F70DE59}" srcId="{62602036-231F-428C-97AF-0759D8606A14}" destId="{657A791F-1F69-40E4-96D1-DE7A15E0E42C}" srcOrd="1" destOrd="0" parTransId="{B83B4AAA-C643-4436-A63B-C6C88C8E740F}" sibTransId="{141AC2D9-4CFC-4D15-9097-2F21A987563D}"/>
    <dgm:cxn modelId="{EB9695A8-3C34-4004-AA82-5EBEB49D3049}" type="presOf" srcId="{106AC7B9-6B03-49B6-B1EA-690EA00D1AEF}" destId="{3BCA9622-2982-4347-B943-317E476DC94C}" srcOrd="0" destOrd="0" presId="urn:microsoft.com/office/officeart/2005/8/layout/orgChart1"/>
    <dgm:cxn modelId="{9FD3C53A-34CD-4AAF-BDFF-5E1AB12E048F}" type="presOf" srcId="{16FC55C9-B569-4A8C-8105-C772536CB277}" destId="{CAC034C8-99C4-4934-81DC-4776E8AF09EB}" srcOrd="1" destOrd="0" presId="urn:microsoft.com/office/officeart/2005/8/layout/orgChart1"/>
    <dgm:cxn modelId="{AB0FA61E-BEEF-49F7-972A-7CF5616BDB1C}" type="presOf" srcId="{F2CB3938-3EBB-471E-B2C1-FCF6D6D32E27}" destId="{21190944-83C6-46DE-B70C-A20243081852}" srcOrd="0" destOrd="0" presId="urn:microsoft.com/office/officeart/2005/8/layout/orgChart1"/>
    <dgm:cxn modelId="{55678548-C9C1-4B54-AFF8-950835746A5F}" type="presOf" srcId="{200ACF9B-3530-4F52-A8E6-6D5BC13547D7}" destId="{F705E40F-9B85-443A-A187-9C59B553CFCD}" srcOrd="1" destOrd="0" presId="urn:microsoft.com/office/officeart/2005/8/layout/orgChart1"/>
    <dgm:cxn modelId="{DE90B0A5-0A14-44B7-A820-E1C61832B166}" type="presOf" srcId="{909AE06F-7098-455A-870D-6F9645942D42}" destId="{C9950429-8880-4305-862A-F6B383CE83AB}" srcOrd="0" destOrd="0" presId="urn:microsoft.com/office/officeart/2005/8/layout/orgChart1"/>
    <dgm:cxn modelId="{952ED2A2-5F91-4FA9-A567-A8A99A649A88}" type="presOf" srcId="{D66BB6F8-A6FA-49F4-A951-AE49372DF4D9}" destId="{1FB40D6B-1ABE-410A-A194-DD2FB77DAAA7}" srcOrd="0" destOrd="0" presId="urn:microsoft.com/office/officeart/2005/8/layout/orgChart1"/>
    <dgm:cxn modelId="{48CF8A7D-37D1-4722-80D1-BF1E914DB9B1}" srcId="{0B8A911D-83FA-4FC9-8AA2-66329A04AF55}" destId="{A30B6486-69BF-4D87-A3F0-94CE1E701D8E}" srcOrd="0" destOrd="0" parTransId="{2EFAD1DB-6761-4857-8E91-BC6AAB5160F1}" sibTransId="{D38B0C4F-A513-4BD4-84F4-28E22CDDBA85}"/>
    <dgm:cxn modelId="{EC888FFE-E962-4A85-9CC3-22DCEF0981FF}" srcId="{A30B6486-69BF-4D87-A3F0-94CE1E701D8E}" destId="{C65EAD0A-7064-46CE-A55B-9824EF6FC9A3}" srcOrd="2" destOrd="0" parTransId="{C3871095-AC71-4116-BCCE-3BAC7B96A2FC}" sibTransId="{73E56103-8A50-438B-B738-B18E60318996}"/>
    <dgm:cxn modelId="{64EFDAC6-7176-4883-93B7-30E40934B660}" type="presOf" srcId="{0B8A911D-83FA-4FC9-8AA2-66329A04AF55}" destId="{5FB27ADD-7D56-4A70-8E46-7D175E239C06}" srcOrd="0" destOrd="0" presId="urn:microsoft.com/office/officeart/2005/8/layout/orgChart1"/>
    <dgm:cxn modelId="{0B860531-C218-42FF-B375-5D5F9C44B6B2}" type="presOf" srcId="{C3871095-AC71-4116-BCCE-3BAC7B96A2FC}" destId="{194DC8A0-1BF8-44C1-AA11-D3AEC625DEA7}" srcOrd="0" destOrd="0" presId="urn:microsoft.com/office/officeart/2005/8/layout/orgChart1"/>
    <dgm:cxn modelId="{EA664263-EB57-45E1-9D6D-09FBFDF34D2F}" type="presOf" srcId="{62602036-231F-428C-97AF-0759D8606A14}" destId="{F71E8841-FE77-41E4-BCD9-79C0FD0008D7}" srcOrd="0" destOrd="0" presId="urn:microsoft.com/office/officeart/2005/8/layout/orgChart1"/>
    <dgm:cxn modelId="{31ECAD02-4290-41C4-A7F9-5236C48084C6}" srcId="{16FC55C9-B569-4A8C-8105-C772536CB277}" destId="{AC779E0F-F195-4401-9018-642281652D1D}" srcOrd="0" destOrd="0" parTransId="{F2CB3938-3EBB-471E-B2C1-FCF6D6D32E27}" sibTransId="{871834F7-AA45-404D-A878-8FB7D6AA5B14}"/>
    <dgm:cxn modelId="{D583F4A7-B4C9-44EC-9B2A-140580568EFA}" type="presOf" srcId="{38495893-3214-4B83-8178-3449D4A7BD7A}" destId="{55CF7949-E3EE-47C2-9A68-38A27E717512}" srcOrd="0" destOrd="0" presId="urn:microsoft.com/office/officeart/2005/8/layout/orgChart1"/>
    <dgm:cxn modelId="{B9D86BD5-B6E7-431D-805B-705972093DA6}" type="presOf" srcId="{A30B6486-69BF-4D87-A3F0-94CE1E701D8E}" destId="{71373F31-5485-4DB6-A58E-F1276F73CD64}" srcOrd="0" destOrd="0" presId="urn:microsoft.com/office/officeart/2005/8/layout/orgChart1"/>
    <dgm:cxn modelId="{4D41BC9D-6E39-41C8-9CB3-2E5430CB5CB0}" type="presOf" srcId="{5F7AAF61-8B29-49B7-99E8-678B05F62CF3}" destId="{C3EFF395-0A5C-4624-8444-E35E4C7248E7}" srcOrd="0" destOrd="0" presId="urn:microsoft.com/office/officeart/2005/8/layout/orgChart1"/>
    <dgm:cxn modelId="{F39167BC-B7F4-48B4-94A2-0B4FC3E6A3FC}" type="presOf" srcId="{9CBA8EF5-76D4-48B6-9D21-87E7133D8134}" destId="{5F883F39-BED8-46A9-A3C9-3D3ECA14181C}" srcOrd="1" destOrd="0" presId="urn:microsoft.com/office/officeart/2005/8/layout/orgChart1"/>
    <dgm:cxn modelId="{6363CA0C-815E-40CC-801E-D23A1FF07BCD}" type="presOf" srcId="{0FEDBFA9-D724-491E-8809-3E75E6320B19}" destId="{E979FEA4-36C2-49A7-A2FA-86357F2ADCB9}" srcOrd="0" destOrd="0" presId="urn:microsoft.com/office/officeart/2005/8/layout/orgChart1"/>
    <dgm:cxn modelId="{75DE656D-F356-4F15-AE65-2A5D1A65ED51}" type="presOf" srcId="{909AE06F-7098-455A-870D-6F9645942D42}" destId="{7896D5E8-2647-4A3C-A3C8-DBDEAAE11F20}" srcOrd="1" destOrd="0" presId="urn:microsoft.com/office/officeart/2005/8/layout/orgChart1"/>
    <dgm:cxn modelId="{EF689A27-8CAE-476A-96B4-35F493D5FB9A}" type="presOf" srcId="{724E3C35-6D4A-4C83-85B1-1E75D7169DBC}" destId="{DEBF9055-5AED-4EF2-AFDA-19131F02630F}" srcOrd="1" destOrd="0" presId="urn:microsoft.com/office/officeart/2005/8/layout/orgChart1"/>
    <dgm:cxn modelId="{55708FED-08E6-494C-8230-873FDBAA2E41}" srcId="{EC2FC0A5-4F13-48DC-8E56-28EEE060ADB5}" destId="{9CBA8EF5-76D4-48B6-9D21-87E7133D8134}" srcOrd="1" destOrd="0" parTransId="{ACBA501C-7F2A-4DF6-AF65-8C568EB2E000}" sibTransId="{8C2D4286-02E4-4371-8024-74E176298A77}"/>
    <dgm:cxn modelId="{C8337D7B-7231-43F5-A03F-AE650E609D9F}" type="presOf" srcId="{EC2FC0A5-4F13-48DC-8E56-28EEE060ADB5}" destId="{49D074E6-05A3-42B2-BA2A-C4DFA508F8DC}" srcOrd="1" destOrd="0" presId="urn:microsoft.com/office/officeart/2005/8/layout/orgChart1"/>
    <dgm:cxn modelId="{1EC5A8AE-B30C-4A62-BFAB-E454B00FA315}" type="presOf" srcId="{C65EAD0A-7064-46CE-A55B-9824EF6FC9A3}" destId="{E91B49A6-00D2-49D5-895E-767F542F8280}" srcOrd="0" destOrd="0" presId="urn:microsoft.com/office/officeart/2005/8/layout/orgChart1"/>
    <dgm:cxn modelId="{D3B17B89-9880-45D3-882F-C68F1436DF3F}" type="presOf" srcId="{2EFAD1DB-6761-4857-8E91-BC6AAB5160F1}" destId="{CF428966-557E-475E-805F-222324C9D2C9}" srcOrd="0" destOrd="0" presId="urn:microsoft.com/office/officeart/2005/8/layout/orgChart1"/>
    <dgm:cxn modelId="{7E86156F-D32A-49D4-9F3C-BABE71065308}" type="presOf" srcId="{EC3BBC6E-5F08-4187-BBFD-D6B50ECBC9C3}" destId="{D41E458B-41FE-493C-9F3A-1ED0A2A14AC9}" srcOrd="1" destOrd="0" presId="urn:microsoft.com/office/officeart/2005/8/layout/orgChart1"/>
    <dgm:cxn modelId="{C4DFE2A0-D47F-4E20-A976-2526D8C917DB}" type="presOf" srcId="{724E3C35-6D4A-4C83-85B1-1E75D7169DBC}" destId="{135C10D8-2443-42DA-A340-A6887BE378EE}" srcOrd="0" destOrd="0" presId="urn:microsoft.com/office/officeart/2005/8/layout/orgChart1"/>
    <dgm:cxn modelId="{717DA740-C993-4466-9A1D-63187BE0A844}" type="presOf" srcId="{106AC7B9-6B03-49B6-B1EA-690EA00D1AEF}" destId="{3EB68C1D-F3CA-44C4-B4C2-9ECCDD25A964}" srcOrd="1" destOrd="0" presId="urn:microsoft.com/office/officeart/2005/8/layout/orgChart1"/>
    <dgm:cxn modelId="{6C207E06-F3B3-4073-A7C9-8CE6105C0B85}" type="presOf" srcId="{A0839206-3352-40F0-B4FB-E13A145AFE60}" destId="{7B3D9080-B1CB-47E9-B7ED-4D90E83D6C4B}" srcOrd="1" destOrd="0" presId="urn:microsoft.com/office/officeart/2005/8/layout/orgChart1"/>
    <dgm:cxn modelId="{CEBB4CFF-755D-4BC4-BFEF-D30B1BF063EB}" type="presOf" srcId="{E34EDAF9-A435-4E8E-9DCF-6F345D347167}" destId="{155B0F5B-C8BE-4A4D-ADBC-91DBA091D3EE}" srcOrd="0" destOrd="0" presId="urn:microsoft.com/office/officeart/2005/8/layout/orgChart1"/>
    <dgm:cxn modelId="{E1E175D4-3A78-4393-8BF0-8EF54835B88A}" type="presOf" srcId="{B83B4AAA-C643-4436-A63B-C6C88C8E740F}" destId="{BCA2E7DA-E5AF-4AB2-914F-67C5D8E0217C}" srcOrd="0" destOrd="0" presId="urn:microsoft.com/office/officeart/2005/8/layout/orgChart1"/>
    <dgm:cxn modelId="{8F2E8BF8-DED1-4480-91BA-A74605C83E09}" srcId="{16FC55C9-B569-4A8C-8105-C772536CB277}" destId="{62602036-231F-428C-97AF-0759D8606A14}" srcOrd="1" destOrd="0" parTransId="{D4C8DCED-E1CE-492F-B800-0CE79FEC26E9}" sibTransId="{89A20967-694B-46C8-BA9B-6C174B429BAB}"/>
    <dgm:cxn modelId="{EA0A9346-4914-463E-B4FD-2CCBE6AFA31E}" type="presOf" srcId="{2107AC6A-9649-4212-AC50-E63E387DE206}" destId="{A5342E2A-F612-4C6C-AB94-B7E07FD84C1C}" srcOrd="0" destOrd="0" presId="urn:microsoft.com/office/officeart/2005/8/layout/orgChart1"/>
    <dgm:cxn modelId="{FB32DC86-28B9-4196-81BD-C7D0454EFF71}" srcId="{0B8A911D-83FA-4FC9-8AA2-66329A04AF55}" destId="{81EBAB83-B6F7-4143-9E42-B20A45DA2CE3}" srcOrd="1" destOrd="0" parTransId="{0FEDBFA9-D724-491E-8809-3E75E6320B19}" sibTransId="{AABF10D2-8A56-4234-A61F-5FF34D014BC6}"/>
    <dgm:cxn modelId="{A14AE4FA-EDED-4C45-86C1-481D9FF87D02}" type="presOf" srcId="{5F9B3860-3537-4C29-85FB-5BC431C7BF98}" destId="{88F4BF4C-194B-45F0-8929-18CE600BFF0A}" srcOrd="0" destOrd="0" presId="urn:microsoft.com/office/officeart/2005/8/layout/orgChart1"/>
    <dgm:cxn modelId="{7DB57E40-28B2-4822-958B-C33D454A1734}" type="presOf" srcId="{0B8A911D-83FA-4FC9-8AA2-66329A04AF55}" destId="{C298DA68-A9A8-41C1-8331-8A24E819E7A0}" srcOrd="1" destOrd="0" presId="urn:microsoft.com/office/officeart/2005/8/layout/orgChart1"/>
    <dgm:cxn modelId="{8FA55BEF-F5F7-40C6-9551-94B835191EC2}" type="presOf" srcId="{D4C8DCED-E1CE-492F-B800-0CE79FEC26E9}" destId="{6B00BCF6-BFFB-4714-B8A9-B17283CFC328}" srcOrd="0" destOrd="0" presId="urn:microsoft.com/office/officeart/2005/8/layout/orgChart1"/>
    <dgm:cxn modelId="{BA00A91E-E00F-4F54-B839-1E3B6A89A02D}" srcId="{D66BB6F8-A6FA-49F4-A951-AE49372DF4D9}" destId="{909AE06F-7098-455A-870D-6F9645942D42}" srcOrd="0" destOrd="0" parTransId="{06CD7891-4D23-48AC-B9A6-0E7199ACD092}" sibTransId="{38D20012-29B3-46A9-B79F-7E1044FE43F8}"/>
    <dgm:cxn modelId="{0007C6A3-D393-4EC3-8657-7A690A8368E4}" type="presOf" srcId="{81EBAB83-B6F7-4143-9E42-B20A45DA2CE3}" destId="{A86C3400-1263-4324-B8B3-3D4B7FC0A272}" srcOrd="1" destOrd="0" presId="urn:microsoft.com/office/officeart/2005/8/layout/orgChart1"/>
    <dgm:cxn modelId="{6022EB06-0BB6-4122-B5D4-06DE6F4996D7}" type="presOf" srcId="{EF909086-A249-4C34-918E-5CC922EC4547}" destId="{DF121CB4-6B03-43D8-827C-0E421584C40C}" srcOrd="0" destOrd="0" presId="urn:microsoft.com/office/officeart/2005/8/layout/orgChart1"/>
    <dgm:cxn modelId="{0F8A267B-2ABE-4659-8BCD-A8F9A7808430}" type="presOf" srcId="{1070FEE5-22B8-40E9-ADAE-8170D0070EC5}" destId="{05B9F0D0-4677-49EE-ADB2-3A9B28E2101B}" srcOrd="0" destOrd="0" presId="urn:microsoft.com/office/officeart/2005/8/layout/orgChart1"/>
    <dgm:cxn modelId="{FDFA2DDB-7375-454C-9297-B595B21758AF}" type="presOf" srcId="{35D54E67-101A-422E-9BF2-EC3D127A832D}" destId="{4DDA204B-EAA2-4A32-8181-3B52BF2EACFB}" srcOrd="0" destOrd="0" presId="urn:microsoft.com/office/officeart/2005/8/layout/orgChart1"/>
    <dgm:cxn modelId="{EA390F9A-37C2-4FB8-A3B5-26A9828690AC}" type="presOf" srcId="{657A791F-1F69-40E4-96D1-DE7A15E0E42C}" destId="{7A5D3E80-DEEF-49EE-B381-AE8581D6222A}" srcOrd="1" destOrd="0" presId="urn:microsoft.com/office/officeart/2005/8/layout/orgChart1"/>
    <dgm:cxn modelId="{3001B173-941E-4B69-9E6C-712155215517}" type="presOf" srcId="{98420AD5-4F2B-40E0-8DE5-F59C685E8BEE}" destId="{6E4C1CF0-0CED-4D57-ABA8-7A84732C9D8B}" srcOrd="1" destOrd="0" presId="urn:microsoft.com/office/officeart/2005/8/layout/orgChart1"/>
    <dgm:cxn modelId="{F822B3BC-0511-4F92-AF55-B0A0C92E97E7}" srcId="{1070FEE5-22B8-40E9-ADAE-8170D0070EC5}" destId="{98420AD5-4F2B-40E0-8DE5-F59C685E8BEE}" srcOrd="0" destOrd="0" parTransId="{C8503E80-08F9-4F34-B418-CF7685605CA3}" sibTransId="{B011A985-78D7-4B01-BB8E-076BB2FF4DAE}"/>
    <dgm:cxn modelId="{C2164FE2-3917-4550-940A-B3EE68D2CDAB}" type="presOf" srcId="{C8503E80-08F9-4F34-B418-CF7685605CA3}" destId="{4FDC1199-98A4-40A7-8436-5909A8270171}" srcOrd="0" destOrd="0" presId="urn:microsoft.com/office/officeart/2005/8/layout/orgChart1"/>
    <dgm:cxn modelId="{D86F45F9-9B59-4630-A531-CB5427D007B5}" type="presOf" srcId="{B37558E4-0AC0-4BF0-9EA9-A05CC770CE35}" destId="{26184C70-869D-4E5F-8472-0BAF236142E8}" srcOrd="1" destOrd="0" presId="urn:microsoft.com/office/officeart/2005/8/layout/orgChart1"/>
    <dgm:cxn modelId="{30D0710B-C366-4415-8D59-E2005D79F7C9}" srcId="{EC2FC0A5-4F13-48DC-8E56-28EEE060ADB5}" destId="{EF909086-A249-4C34-918E-5CC922EC4547}" srcOrd="0" destOrd="0" parTransId="{2107AC6A-9649-4212-AC50-E63E387DE206}" sibTransId="{3D9BECDD-060F-42FB-8744-7B4D6E277DAA}"/>
    <dgm:cxn modelId="{C9D2BABA-79E0-42F0-A2FF-6FD772B47F69}" type="presOf" srcId="{B37558E4-0AC0-4BF0-9EA9-A05CC770CE35}" destId="{DCDCDCD9-9064-4436-8494-A671A594F3CF}" srcOrd="0" destOrd="0" presId="urn:microsoft.com/office/officeart/2005/8/layout/orgChart1"/>
    <dgm:cxn modelId="{EE645DD8-47C1-4BC4-A1A5-2D5430637A27}" srcId="{0B8A911D-83FA-4FC9-8AA2-66329A04AF55}" destId="{EC2FC0A5-4F13-48DC-8E56-28EEE060ADB5}" srcOrd="2" destOrd="0" parTransId="{E038D084-C67D-46F9-8781-F0A8CAB9FB2C}" sibTransId="{54903CED-E4AA-4755-B4AD-F7D6F3AB07AE}"/>
    <dgm:cxn modelId="{9D4D2ED1-8179-45DF-8388-CABDD54A8582}" srcId="{724E3C35-6D4A-4C83-85B1-1E75D7169DBC}" destId="{A0839206-3352-40F0-B4FB-E13A145AFE60}" srcOrd="0" destOrd="0" parTransId="{DCA521C1-952D-481F-BA49-8FFC7AE82867}" sibTransId="{B1409BA6-56BA-4A96-80B5-D5DA845BF63D}"/>
    <dgm:cxn modelId="{87E278AE-D386-4BF3-A529-4972A57277A2}" srcId="{1070FEE5-22B8-40E9-ADAE-8170D0070EC5}" destId="{106AC7B9-6B03-49B6-B1EA-690EA00D1AEF}" srcOrd="1" destOrd="0" parTransId="{2BBDEBD9-4C3D-4B39-9711-3C256B6C8750}" sibTransId="{E65B3EC6-B419-435E-8844-59FD0F1A7620}"/>
    <dgm:cxn modelId="{028B7AC3-F76F-4F87-998B-1CA68910153F}" type="presOf" srcId="{80B9AF74-0AB3-4924-AAB6-0D88D8FD89F3}" destId="{35B8F88A-B28E-4436-83A2-62F423DDEA50}" srcOrd="0" destOrd="0" presId="urn:microsoft.com/office/officeart/2005/8/layout/orgChart1"/>
    <dgm:cxn modelId="{E9312D40-C3A2-47CA-8093-E742E28A1209}" srcId="{724E3C35-6D4A-4C83-85B1-1E75D7169DBC}" destId="{EC3BBC6E-5F08-4187-BBFD-D6B50ECBC9C3}" srcOrd="1" destOrd="0" parTransId="{38495893-3214-4B83-8178-3449D4A7BD7A}" sibTransId="{09BCEA5A-6E95-4028-A5BF-98DC6DB68147}"/>
    <dgm:cxn modelId="{8F31E1F9-D7DD-4B12-9482-6AAE771EC538}" type="presOf" srcId="{5459A75D-EF93-4362-8F86-C07D3CFD1DB0}" destId="{4695FC2F-C112-45CB-8A0E-6261C2ADD515}" srcOrd="0" destOrd="0" presId="urn:microsoft.com/office/officeart/2005/8/layout/orgChart1"/>
    <dgm:cxn modelId="{0D2F41B1-7E02-417B-B858-806F241A13D6}" type="presOf" srcId="{62602036-231F-428C-97AF-0759D8606A14}" destId="{FD7F047C-B4D6-477D-A96C-3FAF867DDCE1}" srcOrd="1" destOrd="0" presId="urn:microsoft.com/office/officeart/2005/8/layout/orgChart1"/>
    <dgm:cxn modelId="{1BAEDB39-AB1D-4428-8CC3-1BE605C70BB8}" srcId="{A30B6486-69BF-4D87-A3F0-94CE1E701D8E}" destId="{8939E60E-24F6-4D66-8124-EBEA0C9E1D94}" srcOrd="1" destOrd="0" parTransId="{E6C4CCD0-71E3-4463-98D4-56B779728CDC}" sibTransId="{4B37FDC6-9221-4054-A0D9-E6F454C3F42B}"/>
    <dgm:cxn modelId="{C85E659E-19CA-4D38-B50A-835FA4EED2BB}" type="presOf" srcId="{8939E60E-24F6-4D66-8124-EBEA0C9E1D94}" destId="{20D77A56-B6DE-4362-96EC-FDEAB4388686}" srcOrd="0" destOrd="0" presId="urn:microsoft.com/office/officeart/2005/8/layout/orgChart1"/>
    <dgm:cxn modelId="{F7B27F30-D53A-4479-95D2-4D8B330E8E65}" srcId="{909AE06F-7098-455A-870D-6F9645942D42}" destId="{16FC55C9-B569-4A8C-8105-C772536CB277}" srcOrd="1" destOrd="0" parTransId="{35D54E67-101A-422E-9BF2-EC3D127A832D}" sibTransId="{038CACCD-B7DB-46A7-8ED5-FC347B517000}"/>
    <dgm:cxn modelId="{002FCEC9-FB74-4902-8073-AF5EA201EE54}" type="presOf" srcId="{EC3BBC6E-5F08-4187-BBFD-D6B50ECBC9C3}" destId="{F0129F02-AD3D-4B55-B712-AED93CD00824}" srcOrd="0" destOrd="0" presId="urn:microsoft.com/office/officeart/2005/8/layout/orgChart1"/>
    <dgm:cxn modelId="{0E606FA2-7658-4C55-8EAD-12614EFB275F}" srcId="{909AE06F-7098-455A-870D-6F9645942D42}" destId="{1070FEE5-22B8-40E9-ADAE-8170D0070EC5}" srcOrd="2" destOrd="0" parTransId="{5F7AAF61-8B29-49B7-99E8-678B05F62CF3}" sibTransId="{3DB31A96-CC5D-4222-8B78-724867A41672}"/>
    <dgm:cxn modelId="{8A72C0DC-2278-4115-879B-75C84E5892FF}" srcId="{16FC55C9-B569-4A8C-8105-C772536CB277}" destId="{724E3C35-6D4A-4C83-85B1-1E75D7169DBC}" srcOrd="2" destOrd="0" parTransId="{60A0A2C4-EE23-4B56-85D8-C6DF56AF3690}" sibTransId="{CC167DB3-E3B2-45AC-BC40-C3C031C775D0}"/>
    <dgm:cxn modelId="{E99E333E-7E90-47A3-BE0B-1BD279F20925}" srcId="{A30B6486-69BF-4D87-A3F0-94CE1E701D8E}" destId="{B37558E4-0AC0-4BF0-9EA9-A05CC770CE35}" srcOrd="0" destOrd="0" parTransId="{5459A75D-EF93-4362-8F86-C07D3CFD1DB0}" sibTransId="{63CD6CE6-3E7E-489D-A905-3BFA72F4BA88}"/>
    <dgm:cxn modelId="{989F4715-1E40-4DB4-8F4E-087017A25CC1}" type="presOf" srcId="{E34EDAF9-A435-4E8E-9DCF-6F345D347167}" destId="{B4F8E317-2B94-40EB-A219-8971921ADE89}" srcOrd="1" destOrd="0" presId="urn:microsoft.com/office/officeart/2005/8/layout/orgChart1"/>
    <dgm:cxn modelId="{4C906442-B1A9-4E72-8A58-8E33DFB03B1F}" type="presOf" srcId="{5F85FC18-507E-48D3-9FB2-73104A433FA5}" destId="{85C775D1-8596-437B-860A-2A4AA01D4DBC}" srcOrd="0" destOrd="0" presId="urn:microsoft.com/office/officeart/2005/8/layout/orgChart1"/>
    <dgm:cxn modelId="{46F9E31D-E033-4D43-94AA-3B499EACA815}" type="presOf" srcId="{2BBDEBD9-4C3D-4B39-9711-3C256B6C8750}" destId="{7E77AA99-CBDF-4239-9343-AC378C9A1C78}" srcOrd="0" destOrd="0" presId="urn:microsoft.com/office/officeart/2005/8/layout/orgChart1"/>
    <dgm:cxn modelId="{740CC004-EED4-4569-8543-D7F46C36D290}" type="presParOf" srcId="{1FB40D6B-1ABE-410A-A194-DD2FB77DAAA7}" destId="{6265D2E0-9055-4113-A162-79F20265A3D4}" srcOrd="0" destOrd="0" presId="urn:microsoft.com/office/officeart/2005/8/layout/orgChart1"/>
    <dgm:cxn modelId="{3BA0A709-2431-454C-9413-07DF641933AA}" type="presParOf" srcId="{6265D2E0-9055-4113-A162-79F20265A3D4}" destId="{66C07CED-E115-4BFA-A127-74B4F68B143E}" srcOrd="0" destOrd="0" presId="urn:microsoft.com/office/officeart/2005/8/layout/orgChart1"/>
    <dgm:cxn modelId="{CFB938A9-5548-48B4-BA6E-A6075C95C087}" type="presParOf" srcId="{66C07CED-E115-4BFA-A127-74B4F68B143E}" destId="{C9950429-8880-4305-862A-F6B383CE83AB}" srcOrd="0" destOrd="0" presId="urn:microsoft.com/office/officeart/2005/8/layout/orgChart1"/>
    <dgm:cxn modelId="{B8844A3C-8EED-4070-BF65-30932CFA8E64}" type="presParOf" srcId="{66C07CED-E115-4BFA-A127-74B4F68B143E}" destId="{7896D5E8-2647-4A3C-A3C8-DBDEAAE11F20}" srcOrd="1" destOrd="0" presId="urn:microsoft.com/office/officeart/2005/8/layout/orgChart1"/>
    <dgm:cxn modelId="{89E72A0E-302D-4300-9739-9786A8ADF354}" type="presParOf" srcId="{6265D2E0-9055-4113-A162-79F20265A3D4}" destId="{6F1F362D-12F3-4577-A888-2BDF746FE98B}" srcOrd="1" destOrd="0" presId="urn:microsoft.com/office/officeart/2005/8/layout/orgChart1"/>
    <dgm:cxn modelId="{3C82AEDF-8023-4F0A-9635-CD07B9081469}" type="presParOf" srcId="{6F1F362D-12F3-4577-A888-2BDF746FE98B}" destId="{3C7B610A-FF98-4CA9-9B83-657FD7938C47}" srcOrd="0" destOrd="0" presId="urn:microsoft.com/office/officeart/2005/8/layout/orgChart1"/>
    <dgm:cxn modelId="{4267453C-5716-4652-B9DC-89DCFC3BFF24}" type="presParOf" srcId="{6F1F362D-12F3-4577-A888-2BDF746FE98B}" destId="{14AAE6BA-33A6-4C77-ADA9-EC37C0B95873}" srcOrd="1" destOrd="0" presId="urn:microsoft.com/office/officeart/2005/8/layout/orgChart1"/>
    <dgm:cxn modelId="{3E2E120F-DA4E-4201-A1A3-F9AA22FF1348}" type="presParOf" srcId="{14AAE6BA-33A6-4C77-ADA9-EC37C0B95873}" destId="{60D251FB-9624-48F2-B3BD-8C7A5D7E9C8F}" srcOrd="0" destOrd="0" presId="urn:microsoft.com/office/officeart/2005/8/layout/orgChart1"/>
    <dgm:cxn modelId="{3FD485F8-7C87-4A32-8B91-2F6BB7438997}" type="presParOf" srcId="{60D251FB-9624-48F2-B3BD-8C7A5D7E9C8F}" destId="{5FB27ADD-7D56-4A70-8E46-7D175E239C06}" srcOrd="0" destOrd="0" presId="urn:microsoft.com/office/officeart/2005/8/layout/orgChart1"/>
    <dgm:cxn modelId="{A3215FDE-213F-4F12-98B9-A69DB856B434}" type="presParOf" srcId="{60D251FB-9624-48F2-B3BD-8C7A5D7E9C8F}" destId="{C298DA68-A9A8-41C1-8331-8A24E819E7A0}" srcOrd="1" destOrd="0" presId="urn:microsoft.com/office/officeart/2005/8/layout/orgChart1"/>
    <dgm:cxn modelId="{FD4327AD-ADDA-4275-A054-1CC2D138AA40}" type="presParOf" srcId="{14AAE6BA-33A6-4C77-ADA9-EC37C0B95873}" destId="{73470B06-1197-4B0D-94EA-9ED375182861}" srcOrd="1" destOrd="0" presId="urn:microsoft.com/office/officeart/2005/8/layout/orgChart1"/>
    <dgm:cxn modelId="{B43F8196-02D3-4953-BE40-03E70842756D}" type="presParOf" srcId="{73470B06-1197-4B0D-94EA-9ED375182861}" destId="{CF428966-557E-475E-805F-222324C9D2C9}" srcOrd="0" destOrd="0" presId="urn:microsoft.com/office/officeart/2005/8/layout/orgChart1"/>
    <dgm:cxn modelId="{AAB6E017-1DD8-4F47-9115-1FEE86E7C8F6}" type="presParOf" srcId="{73470B06-1197-4B0D-94EA-9ED375182861}" destId="{5C596990-F452-4C74-971A-FCFBDEAE2980}" srcOrd="1" destOrd="0" presId="urn:microsoft.com/office/officeart/2005/8/layout/orgChart1"/>
    <dgm:cxn modelId="{D7F43942-399F-476D-9EAC-05D4730FAD95}" type="presParOf" srcId="{5C596990-F452-4C74-971A-FCFBDEAE2980}" destId="{53839148-FB43-402A-9473-D81DF2B40D3E}" srcOrd="0" destOrd="0" presId="urn:microsoft.com/office/officeart/2005/8/layout/orgChart1"/>
    <dgm:cxn modelId="{955D69CE-8217-4E9D-8D3C-668E69DE7FC7}" type="presParOf" srcId="{53839148-FB43-402A-9473-D81DF2B40D3E}" destId="{71373F31-5485-4DB6-A58E-F1276F73CD64}" srcOrd="0" destOrd="0" presId="urn:microsoft.com/office/officeart/2005/8/layout/orgChart1"/>
    <dgm:cxn modelId="{AEE53C54-2807-46E7-970C-5A76C6AD4BE3}" type="presParOf" srcId="{53839148-FB43-402A-9473-D81DF2B40D3E}" destId="{D9DF7CC1-07AE-49D5-8D0F-14373AF0D8D9}" srcOrd="1" destOrd="0" presId="urn:microsoft.com/office/officeart/2005/8/layout/orgChart1"/>
    <dgm:cxn modelId="{73D5DC26-CE9C-4917-AE24-A8E0D6A814A1}" type="presParOf" srcId="{5C596990-F452-4C74-971A-FCFBDEAE2980}" destId="{F2B4ED68-7FED-403B-848F-55989A04FF16}" srcOrd="1" destOrd="0" presId="urn:microsoft.com/office/officeart/2005/8/layout/orgChart1"/>
    <dgm:cxn modelId="{86F490E9-D0D8-4FBE-8998-26D0C63E826A}" type="presParOf" srcId="{F2B4ED68-7FED-403B-848F-55989A04FF16}" destId="{4695FC2F-C112-45CB-8A0E-6261C2ADD515}" srcOrd="0" destOrd="0" presId="urn:microsoft.com/office/officeart/2005/8/layout/orgChart1"/>
    <dgm:cxn modelId="{3B135940-B897-47FE-9DEA-0CD6365BA762}" type="presParOf" srcId="{F2B4ED68-7FED-403B-848F-55989A04FF16}" destId="{52A9B52A-17F4-4578-A84E-660CF80C2204}" srcOrd="1" destOrd="0" presId="urn:microsoft.com/office/officeart/2005/8/layout/orgChart1"/>
    <dgm:cxn modelId="{EECB4D44-E62C-405D-B984-BC293F16D03A}" type="presParOf" srcId="{52A9B52A-17F4-4578-A84E-660CF80C2204}" destId="{DCECA19D-F736-459A-BAB8-A5361E8D6991}" srcOrd="0" destOrd="0" presId="urn:microsoft.com/office/officeart/2005/8/layout/orgChart1"/>
    <dgm:cxn modelId="{AA5C1D07-9D7A-48E9-A340-C894C5E0620E}" type="presParOf" srcId="{DCECA19D-F736-459A-BAB8-A5361E8D6991}" destId="{DCDCDCD9-9064-4436-8494-A671A594F3CF}" srcOrd="0" destOrd="0" presId="urn:microsoft.com/office/officeart/2005/8/layout/orgChart1"/>
    <dgm:cxn modelId="{A90344F0-A95B-4BAD-92F1-CA49432B52C6}" type="presParOf" srcId="{DCECA19D-F736-459A-BAB8-A5361E8D6991}" destId="{26184C70-869D-4E5F-8472-0BAF236142E8}" srcOrd="1" destOrd="0" presId="urn:microsoft.com/office/officeart/2005/8/layout/orgChart1"/>
    <dgm:cxn modelId="{06C4A03A-447B-40B2-A57C-B5E6A8AEF687}" type="presParOf" srcId="{52A9B52A-17F4-4578-A84E-660CF80C2204}" destId="{36853B19-2151-45F2-A36B-A3B01ED6318E}" srcOrd="1" destOrd="0" presId="urn:microsoft.com/office/officeart/2005/8/layout/orgChart1"/>
    <dgm:cxn modelId="{E606984B-D9CF-4EF4-B962-88244CB04A45}" type="presParOf" srcId="{52A9B52A-17F4-4578-A84E-660CF80C2204}" destId="{91ED65EF-69A2-4DEB-BC02-4120EBC63DBB}" srcOrd="2" destOrd="0" presId="urn:microsoft.com/office/officeart/2005/8/layout/orgChart1"/>
    <dgm:cxn modelId="{C7C9DC37-655E-457D-AFF8-75C460761977}" type="presParOf" srcId="{F2B4ED68-7FED-403B-848F-55989A04FF16}" destId="{50E465B4-0ADC-4A9F-ADBD-9F559304C1E2}" srcOrd="2" destOrd="0" presId="urn:microsoft.com/office/officeart/2005/8/layout/orgChart1"/>
    <dgm:cxn modelId="{8DDF4189-CC64-4FA1-90D3-3AE127BCF4C6}" type="presParOf" srcId="{F2B4ED68-7FED-403B-848F-55989A04FF16}" destId="{0EFCD521-A277-4049-8AF6-8697EAFD429D}" srcOrd="3" destOrd="0" presId="urn:microsoft.com/office/officeart/2005/8/layout/orgChart1"/>
    <dgm:cxn modelId="{CA8FAA3E-9169-4663-B1D7-47BFE8F858C3}" type="presParOf" srcId="{0EFCD521-A277-4049-8AF6-8697EAFD429D}" destId="{057EC829-1DE0-4849-A02A-E71AEE33CC16}" srcOrd="0" destOrd="0" presId="urn:microsoft.com/office/officeart/2005/8/layout/orgChart1"/>
    <dgm:cxn modelId="{776FD9D0-B118-4B06-85D8-4C9F7210390E}" type="presParOf" srcId="{057EC829-1DE0-4849-A02A-E71AEE33CC16}" destId="{20D77A56-B6DE-4362-96EC-FDEAB4388686}" srcOrd="0" destOrd="0" presId="urn:microsoft.com/office/officeart/2005/8/layout/orgChart1"/>
    <dgm:cxn modelId="{1A99EA3D-A2A0-4709-BD87-021FFFD2257E}" type="presParOf" srcId="{057EC829-1DE0-4849-A02A-E71AEE33CC16}" destId="{7BB20C17-C379-41D7-8063-2777141C014C}" srcOrd="1" destOrd="0" presId="urn:microsoft.com/office/officeart/2005/8/layout/orgChart1"/>
    <dgm:cxn modelId="{F6970342-FC6B-4C4C-8E2E-94BC425A3F66}" type="presParOf" srcId="{0EFCD521-A277-4049-8AF6-8697EAFD429D}" destId="{94FBFEF8-C110-401F-8F2F-EB4851346C5C}" srcOrd="1" destOrd="0" presId="urn:microsoft.com/office/officeart/2005/8/layout/orgChart1"/>
    <dgm:cxn modelId="{0042719E-C7E4-42C9-AF60-4AFD1136AF0E}" type="presParOf" srcId="{0EFCD521-A277-4049-8AF6-8697EAFD429D}" destId="{732FF14A-AC0C-4D24-B9E6-007AC5D6965F}" srcOrd="2" destOrd="0" presId="urn:microsoft.com/office/officeart/2005/8/layout/orgChart1"/>
    <dgm:cxn modelId="{D77CB1E1-136E-42A3-BA2E-39F66A112F5C}" type="presParOf" srcId="{F2B4ED68-7FED-403B-848F-55989A04FF16}" destId="{194DC8A0-1BF8-44C1-AA11-D3AEC625DEA7}" srcOrd="4" destOrd="0" presId="urn:microsoft.com/office/officeart/2005/8/layout/orgChart1"/>
    <dgm:cxn modelId="{CBDDB4B0-0B21-4A42-8054-7F2C3E45D36F}" type="presParOf" srcId="{F2B4ED68-7FED-403B-848F-55989A04FF16}" destId="{A952B8A7-C5BA-49E6-8357-29C3431396D5}" srcOrd="5" destOrd="0" presId="urn:microsoft.com/office/officeart/2005/8/layout/orgChart1"/>
    <dgm:cxn modelId="{F56C479D-D0F8-4D24-8350-F2D80485A2E7}" type="presParOf" srcId="{A952B8A7-C5BA-49E6-8357-29C3431396D5}" destId="{F5F04197-14F6-450C-90B2-91934705DE7D}" srcOrd="0" destOrd="0" presId="urn:microsoft.com/office/officeart/2005/8/layout/orgChart1"/>
    <dgm:cxn modelId="{18EAE054-5D8E-4398-9B23-CC522D1328A3}" type="presParOf" srcId="{F5F04197-14F6-450C-90B2-91934705DE7D}" destId="{E91B49A6-00D2-49D5-895E-767F542F8280}" srcOrd="0" destOrd="0" presId="urn:microsoft.com/office/officeart/2005/8/layout/orgChart1"/>
    <dgm:cxn modelId="{019B0E6D-35C5-4D36-AC1B-C4E749D79E08}" type="presParOf" srcId="{F5F04197-14F6-450C-90B2-91934705DE7D}" destId="{8A5172D9-B4CB-48FA-BF3F-24FA7D3D3356}" srcOrd="1" destOrd="0" presId="urn:microsoft.com/office/officeart/2005/8/layout/orgChart1"/>
    <dgm:cxn modelId="{284DA614-D42A-4FE5-9A6C-01209AA97E4F}" type="presParOf" srcId="{A952B8A7-C5BA-49E6-8357-29C3431396D5}" destId="{6BF6A790-BE67-4F52-AF61-548993EBEBCC}" srcOrd="1" destOrd="0" presId="urn:microsoft.com/office/officeart/2005/8/layout/orgChart1"/>
    <dgm:cxn modelId="{7387D980-2A5D-47BE-9E65-5C9934A02AE5}" type="presParOf" srcId="{A952B8A7-C5BA-49E6-8357-29C3431396D5}" destId="{A6BDBDB6-01BE-47B9-B2C4-8197D8F0D40E}" srcOrd="2" destOrd="0" presId="urn:microsoft.com/office/officeart/2005/8/layout/orgChart1"/>
    <dgm:cxn modelId="{4F491E67-11CD-45DA-A2B0-3E7C3E1BF072}" type="presParOf" srcId="{5C596990-F452-4C74-971A-FCFBDEAE2980}" destId="{5E10C106-CAFA-4B2B-B498-5BA616AC10BD}" srcOrd="2" destOrd="0" presId="urn:microsoft.com/office/officeart/2005/8/layout/orgChart1"/>
    <dgm:cxn modelId="{8B577C4B-BAAA-49B6-9C43-E99935F2D161}" type="presParOf" srcId="{73470B06-1197-4B0D-94EA-9ED375182861}" destId="{E979FEA4-36C2-49A7-A2FA-86357F2ADCB9}" srcOrd="2" destOrd="0" presId="urn:microsoft.com/office/officeart/2005/8/layout/orgChart1"/>
    <dgm:cxn modelId="{78F17CC5-AA0E-43BB-B974-A90916861C33}" type="presParOf" srcId="{73470B06-1197-4B0D-94EA-9ED375182861}" destId="{246DD388-15BF-4AE6-B1D0-FDC9EC2A7745}" srcOrd="3" destOrd="0" presId="urn:microsoft.com/office/officeart/2005/8/layout/orgChart1"/>
    <dgm:cxn modelId="{629380BE-11FB-4169-8759-DC74C60FAEAB}" type="presParOf" srcId="{246DD388-15BF-4AE6-B1D0-FDC9EC2A7745}" destId="{4F9EFAB5-F4F9-4ED6-9473-34B345ACA0E7}" srcOrd="0" destOrd="0" presId="urn:microsoft.com/office/officeart/2005/8/layout/orgChart1"/>
    <dgm:cxn modelId="{7D16F53A-2685-49D2-A431-D02F88B5C4BE}" type="presParOf" srcId="{4F9EFAB5-F4F9-4ED6-9473-34B345ACA0E7}" destId="{A2398079-716E-4584-9EA7-AD72718D7B99}" srcOrd="0" destOrd="0" presId="urn:microsoft.com/office/officeart/2005/8/layout/orgChart1"/>
    <dgm:cxn modelId="{E6C5FB73-ABFE-4210-8F59-DA215C5BE845}" type="presParOf" srcId="{4F9EFAB5-F4F9-4ED6-9473-34B345ACA0E7}" destId="{A86C3400-1263-4324-B8B3-3D4B7FC0A272}" srcOrd="1" destOrd="0" presId="urn:microsoft.com/office/officeart/2005/8/layout/orgChart1"/>
    <dgm:cxn modelId="{6F5928BB-7995-4D1B-A3AA-6474F385C828}" type="presParOf" srcId="{246DD388-15BF-4AE6-B1D0-FDC9EC2A7745}" destId="{1F87E7D0-B0ED-4080-8203-0233D2EACFE1}" srcOrd="1" destOrd="0" presId="urn:microsoft.com/office/officeart/2005/8/layout/orgChart1"/>
    <dgm:cxn modelId="{9D680A4D-BD0F-4C04-B0B7-33AE24EA56B8}" type="presParOf" srcId="{246DD388-15BF-4AE6-B1D0-FDC9EC2A7745}" destId="{FCDC75D1-3B29-4CC3-8E13-5507A92E5CF9}" srcOrd="2" destOrd="0" presId="urn:microsoft.com/office/officeart/2005/8/layout/orgChart1"/>
    <dgm:cxn modelId="{B711DC34-852B-42A3-9F71-55150AD8A51C}" type="presParOf" srcId="{73470B06-1197-4B0D-94EA-9ED375182861}" destId="{9F3042A4-9CCC-4D67-B6F3-7173141779DB}" srcOrd="4" destOrd="0" presId="urn:microsoft.com/office/officeart/2005/8/layout/orgChart1"/>
    <dgm:cxn modelId="{5AB6ECCC-C485-4010-ADF3-03A87D02D96B}" type="presParOf" srcId="{73470B06-1197-4B0D-94EA-9ED375182861}" destId="{D285964E-4539-4558-A70C-92E5802EEC82}" srcOrd="5" destOrd="0" presId="urn:microsoft.com/office/officeart/2005/8/layout/orgChart1"/>
    <dgm:cxn modelId="{8E7F4100-34AB-4892-8386-B9B6855D1AF5}" type="presParOf" srcId="{D285964E-4539-4558-A70C-92E5802EEC82}" destId="{8E512AF0-BFF3-4E48-BDD2-830470DB0A38}" srcOrd="0" destOrd="0" presId="urn:microsoft.com/office/officeart/2005/8/layout/orgChart1"/>
    <dgm:cxn modelId="{556F08F4-64C1-45C1-8ABD-9C8648E95926}" type="presParOf" srcId="{8E512AF0-BFF3-4E48-BDD2-830470DB0A38}" destId="{8EC7C90E-DB29-4965-8EA8-8A0606272795}" srcOrd="0" destOrd="0" presId="urn:microsoft.com/office/officeart/2005/8/layout/orgChart1"/>
    <dgm:cxn modelId="{995686F4-DC2C-40EB-83DC-9C77CCC577DB}" type="presParOf" srcId="{8E512AF0-BFF3-4E48-BDD2-830470DB0A38}" destId="{49D074E6-05A3-42B2-BA2A-C4DFA508F8DC}" srcOrd="1" destOrd="0" presId="urn:microsoft.com/office/officeart/2005/8/layout/orgChart1"/>
    <dgm:cxn modelId="{D202F851-7927-48D0-AB3D-22CAFBE84FC2}" type="presParOf" srcId="{D285964E-4539-4558-A70C-92E5802EEC82}" destId="{301EDCAD-B16C-4832-B973-D62B6ABCC834}" srcOrd="1" destOrd="0" presId="urn:microsoft.com/office/officeart/2005/8/layout/orgChart1"/>
    <dgm:cxn modelId="{26C4C7E7-CEBD-4E7B-9EFF-C3B072E09B8C}" type="presParOf" srcId="{301EDCAD-B16C-4832-B973-D62B6ABCC834}" destId="{A5342E2A-F612-4C6C-AB94-B7E07FD84C1C}" srcOrd="0" destOrd="0" presId="urn:microsoft.com/office/officeart/2005/8/layout/orgChart1"/>
    <dgm:cxn modelId="{BF1714C7-778B-44CD-9A84-44C9DCB09A90}" type="presParOf" srcId="{301EDCAD-B16C-4832-B973-D62B6ABCC834}" destId="{E277E186-2D5E-4F4C-93A5-0144588C8439}" srcOrd="1" destOrd="0" presId="urn:microsoft.com/office/officeart/2005/8/layout/orgChart1"/>
    <dgm:cxn modelId="{B285D6A4-58EC-4A2A-88D9-70ACBDC1A61A}" type="presParOf" srcId="{E277E186-2D5E-4F4C-93A5-0144588C8439}" destId="{E292F8A8-91F0-426D-BE7F-3D6CEFD2DBC1}" srcOrd="0" destOrd="0" presId="urn:microsoft.com/office/officeart/2005/8/layout/orgChart1"/>
    <dgm:cxn modelId="{B02E1204-65F8-441B-AB69-67DBE9C0FDD5}" type="presParOf" srcId="{E292F8A8-91F0-426D-BE7F-3D6CEFD2DBC1}" destId="{DF121CB4-6B03-43D8-827C-0E421584C40C}" srcOrd="0" destOrd="0" presId="urn:microsoft.com/office/officeart/2005/8/layout/orgChart1"/>
    <dgm:cxn modelId="{120DC96F-180A-4B6B-A32E-CFF69BFAD4EB}" type="presParOf" srcId="{E292F8A8-91F0-426D-BE7F-3D6CEFD2DBC1}" destId="{12B76B70-99BA-44CF-8051-2044BB2357C9}" srcOrd="1" destOrd="0" presId="urn:microsoft.com/office/officeart/2005/8/layout/orgChart1"/>
    <dgm:cxn modelId="{08EFD620-9DDA-49C6-B4DB-D9CDE7585B5F}" type="presParOf" srcId="{E277E186-2D5E-4F4C-93A5-0144588C8439}" destId="{F403A7DD-B9DE-43BA-A79D-C9DDEE806D0D}" srcOrd="1" destOrd="0" presId="urn:microsoft.com/office/officeart/2005/8/layout/orgChart1"/>
    <dgm:cxn modelId="{7CCE0817-161B-4A3B-8D80-33F6CF295BDD}" type="presParOf" srcId="{E277E186-2D5E-4F4C-93A5-0144588C8439}" destId="{2A29EB46-880A-4245-96E3-57D1C71D8181}" srcOrd="2" destOrd="0" presId="urn:microsoft.com/office/officeart/2005/8/layout/orgChart1"/>
    <dgm:cxn modelId="{4C29DEC5-24CF-4BB9-8F49-BE28A5472AAB}" type="presParOf" srcId="{301EDCAD-B16C-4832-B973-D62B6ABCC834}" destId="{FD482174-69B5-47BB-BC1F-7B5FA88E6241}" srcOrd="2" destOrd="0" presId="urn:microsoft.com/office/officeart/2005/8/layout/orgChart1"/>
    <dgm:cxn modelId="{7374589D-9DF8-4358-AC14-8D4E3F10F968}" type="presParOf" srcId="{301EDCAD-B16C-4832-B973-D62B6ABCC834}" destId="{00158EF6-A0A1-406A-9CC1-5795D3C3C61C}" srcOrd="3" destOrd="0" presId="urn:microsoft.com/office/officeart/2005/8/layout/orgChart1"/>
    <dgm:cxn modelId="{C65BDDAE-3722-447B-B5C1-EA26BA341A0D}" type="presParOf" srcId="{00158EF6-A0A1-406A-9CC1-5795D3C3C61C}" destId="{73ACBD20-2C4D-4385-A429-6B474CCC0359}" srcOrd="0" destOrd="0" presId="urn:microsoft.com/office/officeart/2005/8/layout/orgChart1"/>
    <dgm:cxn modelId="{2F168FFE-DDA7-4F55-B787-EEE868ABCCBF}" type="presParOf" srcId="{73ACBD20-2C4D-4385-A429-6B474CCC0359}" destId="{D954B4A4-91BA-4A2A-A037-CD24A7ABBC90}" srcOrd="0" destOrd="0" presId="urn:microsoft.com/office/officeart/2005/8/layout/orgChart1"/>
    <dgm:cxn modelId="{B32093BB-4A46-464A-A398-338642FBCFDD}" type="presParOf" srcId="{73ACBD20-2C4D-4385-A429-6B474CCC0359}" destId="{5F883F39-BED8-46A9-A3C9-3D3ECA14181C}" srcOrd="1" destOrd="0" presId="urn:microsoft.com/office/officeart/2005/8/layout/orgChart1"/>
    <dgm:cxn modelId="{2D1DE8AE-2358-4B37-A1F5-CBF993F25078}" type="presParOf" srcId="{00158EF6-A0A1-406A-9CC1-5795D3C3C61C}" destId="{2042939C-3AE3-4390-A394-2C4FB77F71F2}" srcOrd="1" destOrd="0" presId="urn:microsoft.com/office/officeart/2005/8/layout/orgChart1"/>
    <dgm:cxn modelId="{1E5D1B5E-40BE-4C81-AF85-9FC04E118FE6}" type="presParOf" srcId="{00158EF6-A0A1-406A-9CC1-5795D3C3C61C}" destId="{17843221-D208-43A0-8CB3-0D101C0E4F63}" srcOrd="2" destOrd="0" presId="urn:microsoft.com/office/officeart/2005/8/layout/orgChart1"/>
    <dgm:cxn modelId="{232DF313-C4FA-41DD-99F8-46B42B2930ED}" type="presParOf" srcId="{D285964E-4539-4558-A70C-92E5802EEC82}" destId="{EC7B693A-20FE-44FF-B3E1-0D4D1F999BC9}" srcOrd="2" destOrd="0" presId="urn:microsoft.com/office/officeart/2005/8/layout/orgChart1"/>
    <dgm:cxn modelId="{59304573-EADC-48B9-90D8-DE7BA3D3EB03}" type="presParOf" srcId="{14AAE6BA-33A6-4C77-ADA9-EC37C0B95873}" destId="{B59C7E46-99C3-4934-8628-F62A42AD9618}" srcOrd="2" destOrd="0" presId="urn:microsoft.com/office/officeart/2005/8/layout/orgChart1"/>
    <dgm:cxn modelId="{5B1AAA90-73BD-4A48-860C-FCFFD3F930A2}" type="presParOf" srcId="{6F1F362D-12F3-4577-A888-2BDF746FE98B}" destId="{4DDA204B-EAA2-4A32-8181-3B52BF2EACFB}" srcOrd="2" destOrd="0" presId="urn:microsoft.com/office/officeart/2005/8/layout/orgChart1"/>
    <dgm:cxn modelId="{B494EF93-8F66-4F7B-BE37-47C1028C83D4}" type="presParOf" srcId="{6F1F362D-12F3-4577-A888-2BDF746FE98B}" destId="{B7EBDF67-F38B-4AE4-9ED5-1EDE005594D6}" srcOrd="3" destOrd="0" presId="urn:microsoft.com/office/officeart/2005/8/layout/orgChart1"/>
    <dgm:cxn modelId="{28CA8CF5-78B2-4EF9-8E22-515C00BD4F62}" type="presParOf" srcId="{B7EBDF67-F38B-4AE4-9ED5-1EDE005594D6}" destId="{C1FD887F-EC6E-43CF-9CF1-14FB18A1E33C}" srcOrd="0" destOrd="0" presId="urn:microsoft.com/office/officeart/2005/8/layout/orgChart1"/>
    <dgm:cxn modelId="{6047CDD7-1E50-4ECD-8530-86495A8D4285}" type="presParOf" srcId="{C1FD887F-EC6E-43CF-9CF1-14FB18A1E33C}" destId="{2EAD096E-A35E-4F8F-AC12-6AC9C19ECF8D}" srcOrd="0" destOrd="0" presId="urn:microsoft.com/office/officeart/2005/8/layout/orgChart1"/>
    <dgm:cxn modelId="{F8DFF5D7-4AED-4EB3-8565-A789A0AA973B}" type="presParOf" srcId="{C1FD887F-EC6E-43CF-9CF1-14FB18A1E33C}" destId="{CAC034C8-99C4-4934-81DC-4776E8AF09EB}" srcOrd="1" destOrd="0" presId="urn:microsoft.com/office/officeart/2005/8/layout/orgChart1"/>
    <dgm:cxn modelId="{0A09B09A-277B-4F9D-9DBD-3158509B3E13}" type="presParOf" srcId="{B7EBDF67-F38B-4AE4-9ED5-1EDE005594D6}" destId="{2393CA3A-DBA3-4EA8-B600-479D7D8BD94A}" srcOrd="1" destOrd="0" presId="urn:microsoft.com/office/officeart/2005/8/layout/orgChart1"/>
    <dgm:cxn modelId="{E16FE6E8-4179-403D-9FA7-763E8548153A}" type="presParOf" srcId="{2393CA3A-DBA3-4EA8-B600-479D7D8BD94A}" destId="{21190944-83C6-46DE-B70C-A20243081852}" srcOrd="0" destOrd="0" presId="urn:microsoft.com/office/officeart/2005/8/layout/orgChart1"/>
    <dgm:cxn modelId="{C959F5A3-736F-41F1-8FCF-1951A65222E3}" type="presParOf" srcId="{2393CA3A-DBA3-4EA8-B600-479D7D8BD94A}" destId="{45C9545C-08F4-4DEE-9C2F-51894F1795C4}" srcOrd="1" destOrd="0" presId="urn:microsoft.com/office/officeart/2005/8/layout/orgChart1"/>
    <dgm:cxn modelId="{6679AEE5-97AC-4959-BBE6-E78151829D66}" type="presParOf" srcId="{45C9545C-08F4-4DEE-9C2F-51894F1795C4}" destId="{173986C1-C987-42FC-8E93-E944B1EA230C}" srcOrd="0" destOrd="0" presId="urn:microsoft.com/office/officeart/2005/8/layout/orgChart1"/>
    <dgm:cxn modelId="{C935A4EA-4BB0-49A5-B447-3D2700EE2F6B}" type="presParOf" srcId="{173986C1-C987-42FC-8E93-E944B1EA230C}" destId="{610B0186-B903-4D5D-96EC-DCA75B715BCD}" srcOrd="0" destOrd="0" presId="urn:microsoft.com/office/officeart/2005/8/layout/orgChart1"/>
    <dgm:cxn modelId="{5D0FEE12-E780-4D13-9AAF-539A84595749}" type="presParOf" srcId="{173986C1-C987-42FC-8E93-E944B1EA230C}" destId="{B515222A-4396-4AFF-8819-AC239BE3BAE7}" srcOrd="1" destOrd="0" presId="urn:microsoft.com/office/officeart/2005/8/layout/orgChart1"/>
    <dgm:cxn modelId="{1DCACCB8-8397-4075-854D-D27C49B29320}" type="presParOf" srcId="{45C9545C-08F4-4DEE-9C2F-51894F1795C4}" destId="{C6E10D6E-EFA0-43A3-9353-0519FCFCFFA9}" srcOrd="1" destOrd="0" presId="urn:microsoft.com/office/officeart/2005/8/layout/orgChart1"/>
    <dgm:cxn modelId="{91AA011B-27BC-4060-854D-EAF2B9941083}" type="presParOf" srcId="{C6E10D6E-EFA0-43A3-9353-0519FCFCFFA9}" destId="{35B8F88A-B28E-4436-83A2-62F423DDEA50}" srcOrd="0" destOrd="0" presId="urn:microsoft.com/office/officeart/2005/8/layout/orgChart1"/>
    <dgm:cxn modelId="{9F2F631E-DE44-4B2F-9874-50BA4FC2FB87}" type="presParOf" srcId="{C6E10D6E-EFA0-43A3-9353-0519FCFCFFA9}" destId="{58AD2ED3-FDFB-420D-80EE-C91CB771AB6B}" srcOrd="1" destOrd="0" presId="urn:microsoft.com/office/officeart/2005/8/layout/orgChart1"/>
    <dgm:cxn modelId="{B9820A3E-86FD-48CD-9DAD-93F5513ED428}" type="presParOf" srcId="{58AD2ED3-FDFB-420D-80EE-C91CB771AB6B}" destId="{EC2C1C39-C2A8-40FD-8ED5-C9F0A3FF7035}" srcOrd="0" destOrd="0" presId="urn:microsoft.com/office/officeart/2005/8/layout/orgChart1"/>
    <dgm:cxn modelId="{F5B4573C-07A4-4D68-93CC-E2006A23C753}" type="presParOf" srcId="{EC2C1C39-C2A8-40FD-8ED5-C9F0A3FF7035}" destId="{155B0F5B-C8BE-4A4D-ADBC-91DBA091D3EE}" srcOrd="0" destOrd="0" presId="urn:microsoft.com/office/officeart/2005/8/layout/orgChart1"/>
    <dgm:cxn modelId="{2034C13C-24D6-43CA-9C2D-2469A50969C0}" type="presParOf" srcId="{EC2C1C39-C2A8-40FD-8ED5-C9F0A3FF7035}" destId="{B4F8E317-2B94-40EB-A219-8971921ADE89}" srcOrd="1" destOrd="0" presId="urn:microsoft.com/office/officeart/2005/8/layout/orgChart1"/>
    <dgm:cxn modelId="{8F41C8A3-78A2-4ED2-91D3-90E1AF038FE1}" type="presParOf" srcId="{58AD2ED3-FDFB-420D-80EE-C91CB771AB6B}" destId="{136C4989-4FC0-4FAB-A07A-2247180C5AF2}" srcOrd="1" destOrd="0" presId="urn:microsoft.com/office/officeart/2005/8/layout/orgChart1"/>
    <dgm:cxn modelId="{3D661D95-C075-47C4-914B-30DD6C7CB5AE}" type="presParOf" srcId="{58AD2ED3-FDFB-420D-80EE-C91CB771AB6B}" destId="{C5FF17A1-0346-4FA0-8831-DD9AB335A546}" srcOrd="2" destOrd="0" presId="urn:microsoft.com/office/officeart/2005/8/layout/orgChart1"/>
    <dgm:cxn modelId="{92E99B5C-EF9D-4195-AFC2-4CF2BC447E18}" type="presParOf" srcId="{45C9545C-08F4-4DEE-9C2F-51894F1795C4}" destId="{0149621A-31E9-46A2-8139-5F7F0F6D2329}" srcOrd="2" destOrd="0" presId="urn:microsoft.com/office/officeart/2005/8/layout/orgChart1"/>
    <dgm:cxn modelId="{E977B21B-920C-4F4B-A61C-8CA89D5513F2}" type="presParOf" srcId="{2393CA3A-DBA3-4EA8-B600-479D7D8BD94A}" destId="{6B00BCF6-BFFB-4714-B8A9-B17283CFC328}" srcOrd="2" destOrd="0" presId="urn:microsoft.com/office/officeart/2005/8/layout/orgChart1"/>
    <dgm:cxn modelId="{FCE4155E-F9B4-41C0-948B-B4F0F64167E9}" type="presParOf" srcId="{2393CA3A-DBA3-4EA8-B600-479D7D8BD94A}" destId="{6A798ADE-1065-4E5F-B265-CD0E23B45C44}" srcOrd="3" destOrd="0" presId="urn:microsoft.com/office/officeart/2005/8/layout/orgChart1"/>
    <dgm:cxn modelId="{F21D5E68-290D-4CC2-9478-FC7F3F40CA12}" type="presParOf" srcId="{6A798ADE-1065-4E5F-B265-CD0E23B45C44}" destId="{46DA8854-A67C-4ACF-8F73-3276FDB6C1E4}" srcOrd="0" destOrd="0" presId="urn:microsoft.com/office/officeart/2005/8/layout/orgChart1"/>
    <dgm:cxn modelId="{B6A1AD35-4FAC-4B53-85F9-97F2D15307B9}" type="presParOf" srcId="{46DA8854-A67C-4ACF-8F73-3276FDB6C1E4}" destId="{F71E8841-FE77-41E4-BCD9-79C0FD0008D7}" srcOrd="0" destOrd="0" presId="urn:microsoft.com/office/officeart/2005/8/layout/orgChart1"/>
    <dgm:cxn modelId="{EBCC26D6-1E63-4CB9-959E-09FEAED50AEC}" type="presParOf" srcId="{46DA8854-A67C-4ACF-8F73-3276FDB6C1E4}" destId="{FD7F047C-B4D6-477D-A96C-3FAF867DDCE1}" srcOrd="1" destOrd="0" presId="urn:microsoft.com/office/officeart/2005/8/layout/orgChart1"/>
    <dgm:cxn modelId="{8F919C8D-237D-4185-BBF5-79E2E4F4841B}" type="presParOf" srcId="{6A798ADE-1065-4E5F-B265-CD0E23B45C44}" destId="{FF9EF2A3-7719-49C1-B8C3-E084DFAE7579}" srcOrd="1" destOrd="0" presId="urn:microsoft.com/office/officeart/2005/8/layout/orgChart1"/>
    <dgm:cxn modelId="{0C090E19-4576-4E46-A743-E6ADA61F075E}" type="presParOf" srcId="{FF9EF2A3-7719-49C1-B8C3-E084DFAE7579}" destId="{B0D45311-C852-43AA-A3F6-12F6979D3C3A}" srcOrd="0" destOrd="0" presId="urn:microsoft.com/office/officeart/2005/8/layout/orgChart1"/>
    <dgm:cxn modelId="{1CB35774-7441-46D4-A7CA-2E09D4AF578A}" type="presParOf" srcId="{FF9EF2A3-7719-49C1-B8C3-E084DFAE7579}" destId="{D71A1AA4-815F-49DC-AE80-B5E5D1B84C3F}" srcOrd="1" destOrd="0" presId="urn:microsoft.com/office/officeart/2005/8/layout/orgChart1"/>
    <dgm:cxn modelId="{870FC562-2768-44A9-B807-902519E4F103}" type="presParOf" srcId="{D71A1AA4-815F-49DC-AE80-B5E5D1B84C3F}" destId="{5E6D1A97-D41B-422D-A6B9-1341D4823447}" srcOrd="0" destOrd="0" presId="urn:microsoft.com/office/officeart/2005/8/layout/orgChart1"/>
    <dgm:cxn modelId="{3D29D2F0-4384-47A1-A927-3FF52290F527}" type="presParOf" srcId="{5E6D1A97-D41B-422D-A6B9-1341D4823447}" destId="{88F4BF4C-194B-45F0-8929-18CE600BFF0A}" srcOrd="0" destOrd="0" presId="urn:microsoft.com/office/officeart/2005/8/layout/orgChart1"/>
    <dgm:cxn modelId="{51ED783C-B054-4C91-AFBE-55897C9E2927}" type="presParOf" srcId="{5E6D1A97-D41B-422D-A6B9-1341D4823447}" destId="{2087A028-7397-44FD-B210-7D8D51D4B7BE}" srcOrd="1" destOrd="0" presId="urn:microsoft.com/office/officeart/2005/8/layout/orgChart1"/>
    <dgm:cxn modelId="{81D2BBD1-D2B0-4DEE-8DBA-C98E32D8CA8D}" type="presParOf" srcId="{D71A1AA4-815F-49DC-AE80-B5E5D1B84C3F}" destId="{0D7EBAF1-BC21-4B44-8DC1-297FF3FFD2EF}" srcOrd="1" destOrd="0" presId="urn:microsoft.com/office/officeart/2005/8/layout/orgChart1"/>
    <dgm:cxn modelId="{5D3B40D0-3B5D-444B-BBC8-3DA665486C65}" type="presParOf" srcId="{D71A1AA4-815F-49DC-AE80-B5E5D1B84C3F}" destId="{2B0F2D7E-A06E-4357-A908-27AEB33F9519}" srcOrd="2" destOrd="0" presId="urn:microsoft.com/office/officeart/2005/8/layout/orgChart1"/>
    <dgm:cxn modelId="{016F0F28-8BB1-469A-A823-CEF50418577F}" type="presParOf" srcId="{FF9EF2A3-7719-49C1-B8C3-E084DFAE7579}" destId="{BCA2E7DA-E5AF-4AB2-914F-67C5D8E0217C}" srcOrd="2" destOrd="0" presId="urn:microsoft.com/office/officeart/2005/8/layout/orgChart1"/>
    <dgm:cxn modelId="{2C24EDE0-1525-46B2-AA0C-F4B729C1225D}" type="presParOf" srcId="{FF9EF2A3-7719-49C1-B8C3-E084DFAE7579}" destId="{0044AEFF-AC48-40F0-A2EB-52D16A5408AD}" srcOrd="3" destOrd="0" presId="urn:microsoft.com/office/officeart/2005/8/layout/orgChart1"/>
    <dgm:cxn modelId="{6F740099-C193-4611-835C-FB7CFE02A0DE}" type="presParOf" srcId="{0044AEFF-AC48-40F0-A2EB-52D16A5408AD}" destId="{363872E4-91F0-4F48-8043-787A9F0F6AD0}" srcOrd="0" destOrd="0" presId="urn:microsoft.com/office/officeart/2005/8/layout/orgChart1"/>
    <dgm:cxn modelId="{133245E1-569A-467A-82E3-1CAD650F0890}" type="presParOf" srcId="{363872E4-91F0-4F48-8043-787A9F0F6AD0}" destId="{6D5DA427-F6A8-402B-A8AC-1C33F9861D05}" srcOrd="0" destOrd="0" presId="urn:microsoft.com/office/officeart/2005/8/layout/orgChart1"/>
    <dgm:cxn modelId="{E6B62C5F-50B1-4207-9F8C-4E339685A273}" type="presParOf" srcId="{363872E4-91F0-4F48-8043-787A9F0F6AD0}" destId="{7A5D3E80-DEEF-49EE-B381-AE8581D6222A}" srcOrd="1" destOrd="0" presId="urn:microsoft.com/office/officeart/2005/8/layout/orgChart1"/>
    <dgm:cxn modelId="{B1BE86B4-EB8D-4EF5-853F-F3D650F2F0FB}" type="presParOf" srcId="{0044AEFF-AC48-40F0-A2EB-52D16A5408AD}" destId="{A80B5605-6369-45C8-9CD4-7148CAEA956F}" srcOrd="1" destOrd="0" presId="urn:microsoft.com/office/officeart/2005/8/layout/orgChart1"/>
    <dgm:cxn modelId="{846F9B93-B34C-4AFC-B48A-D840B3E1F2A4}" type="presParOf" srcId="{0044AEFF-AC48-40F0-A2EB-52D16A5408AD}" destId="{F07DB339-7053-48C8-A53B-E1E00AD9CF05}" srcOrd="2" destOrd="0" presId="urn:microsoft.com/office/officeart/2005/8/layout/orgChart1"/>
    <dgm:cxn modelId="{37E12ECD-1E0C-4925-8688-C62A661E42AF}" type="presParOf" srcId="{6A798ADE-1065-4E5F-B265-CD0E23B45C44}" destId="{71C8B1D3-1AB4-4D8A-8B1C-889A79C1D656}" srcOrd="2" destOrd="0" presId="urn:microsoft.com/office/officeart/2005/8/layout/orgChart1"/>
    <dgm:cxn modelId="{7F20E5B0-49CA-4C01-92D2-8376E49204F2}" type="presParOf" srcId="{2393CA3A-DBA3-4EA8-B600-479D7D8BD94A}" destId="{32FD6AB3-5B46-48E4-990D-A28EFF887170}" srcOrd="4" destOrd="0" presId="urn:microsoft.com/office/officeart/2005/8/layout/orgChart1"/>
    <dgm:cxn modelId="{9035316B-421E-4C9E-9262-C3FED54E56A4}" type="presParOf" srcId="{2393CA3A-DBA3-4EA8-B600-479D7D8BD94A}" destId="{378C3BD0-AF8A-4298-8DAA-2E01BEFAF130}" srcOrd="5" destOrd="0" presId="urn:microsoft.com/office/officeart/2005/8/layout/orgChart1"/>
    <dgm:cxn modelId="{430873E2-0725-440D-BE88-07C6F860BCB2}" type="presParOf" srcId="{378C3BD0-AF8A-4298-8DAA-2E01BEFAF130}" destId="{2A9A4A39-1E52-403D-8B68-6D90A1E410FD}" srcOrd="0" destOrd="0" presId="urn:microsoft.com/office/officeart/2005/8/layout/orgChart1"/>
    <dgm:cxn modelId="{59585E54-0859-40BF-873B-E06D257027B3}" type="presParOf" srcId="{2A9A4A39-1E52-403D-8B68-6D90A1E410FD}" destId="{135C10D8-2443-42DA-A340-A6887BE378EE}" srcOrd="0" destOrd="0" presId="urn:microsoft.com/office/officeart/2005/8/layout/orgChart1"/>
    <dgm:cxn modelId="{30971DA7-27F9-4E90-97FF-E43DECB7056D}" type="presParOf" srcId="{2A9A4A39-1E52-403D-8B68-6D90A1E410FD}" destId="{DEBF9055-5AED-4EF2-AFDA-19131F02630F}" srcOrd="1" destOrd="0" presId="urn:microsoft.com/office/officeart/2005/8/layout/orgChart1"/>
    <dgm:cxn modelId="{6499A363-BB92-48C3-BBAE-6A561F15FD92}" type="presParOf" srcId="{378C3BD0-AF8A-4298-8DAA-2E01BEFAF130}" destId="{FB71862F-FEE4-4352-9BC6-8926E3BABD67}" srcOrd="1" destOrd="0" presId="urn:microsoft.com/office/officeart/2005/8/layout/orgChart1"/>
    <dgm:cxn modelId="{74E9C2F6-AF3F-41E1-BEDA-619EAADBA844}" type="presParOf" srcId="{FB71862F-FEE4-4352-9BC6-8926E3BABD67}" destId="{7A0388A9-1459-4220-A8B6-9D24F261FD2E}" srcOrd="0" destOrd="0" presId="urn:microsoft.com/office/officeart/2005/8/layout/orgChart1"/>
    <dgm:cxn modelId="{43F1BF3E-0AD9-4D59-99BB-23D414E308BA}" type="presParOf" srcId="{FB71862F-FEE4-4352-9BC6-8926E3BABD67}" destId="{8DABD1D1-EDE9-4C4E-8BDD-5DDC4EF74D69}" srcOrd="1" destOrd="0" presId="urn:microsoft.com/office/officeart/2005/8/layout/orgChart1"/>
    <dgm:cxn modelId="{784673FC-88AA-4F5C-81C7-FBE3F50BAF53}" type="presParOf" srcId="{8DABD1D1-EDE9-4C4E-8BDD-5DDC4EF74D69}" destId="{7CDEBAD1-BF9E-40A5-8B7E-E27B47AA2E71}" srcOrd="0" destOrd="0" presId="urn:microsoft.com/office/officeart/2005/8/layout/orgChart1"/>
    <dgm:cxn modelId="{DA782CCB-3078-47EF-BE26-E04AEB01AC19}" type="presParOf" srcId="{7CDEBAD1-BF9E-40A5-8B7E-E27B47AA2E71}" destId="{05E4CF6E-D529-4AB4-9C3C-A94F0078FD28}" srcOrd="0" destOrd="0" presId="urn:microsoft.com/office/officeart/2005/8/layout/orgChart1"/>
    <dgm:cxn modelId="{A6228A89-12DF-4A0F-BEEA-4BC97F5D6453}" type="presParOf" srcId="{7CDEBAD1-BF9E-40A5-8B7E-E27B47AA2E71}" destId="{7B3D9080-B1CB-47E9-B7ED-4D90E83D6C4B}" srcOrd="1" destOrd="0" presId="urn:microsoft.com/office/officeart/2005/8/layout/orgChart1"/>
    <dgm:cxn modelId="{BC7FCADE-324E-4CEA-AB31-BC7E072BF9FD}" type="presParOf" srcId="{8DABD1D1-EDE9-4C4E-8BDD-5DDC4EF74D69}" destId="{AF58698D-2178-4B7E-BB1F-5C19985D24D4}" srcOrd="1" destOrd="0" presId="urn:microsoft.com/office/officeart/2005/8/layout/orgChart1"/>
    <dgm:cxn modelId="{CC06DA60-91EB-4A21-A727-6B7E293C3796}" type="presParOf" srcId="{8DABD1D1-EDE9-4C4E-8BDD-5DDC4EF74D69}" destId="{BF17DE39-B3E9-4670-830D-B4C49C29EED3}" srcOrd="2" destOrd="0" presId="urn:microsoft.com/office/officeart/2005/8/layout/orgChart1"/>
    <dgm:cxn modelId="{40BE6E73-1254-4837-9E98-706872A1F1BF}" type="presParOf" srcId="{FB71862F-FEE4-4352-9BC6-8926E3BABD67}" destId="{55CF7949-E3EE-47C2-9A68-38A27E717512}" srcOrd="2" destOrd="0" presId="urn:microsoft.com/office/officeart/2005/8/layout/orgChart1"/>
    <dgm:cxn modelId="{56DE18A5-5406-4C3A-A58D-9A456CDF8CD6}" type="presParOf" srcId="{FB71862F-FEE4-4352-9BC6-8926E3BABD67}" destId="{118E91E7-50E8-477F-94BF-CC60F6D407C1}" srcOrd="3" destOrd="0" presId="urn:microsoft.com/office/officeart/2005/8/layout/orgChart1"/>
    <dgm:cxn modelId="{3F6B9CCF-5761-47CB-9B3B-8F750A24B4AD}" type="presParOf" srcId="{118E91E7-50E8-477F-94BF-CC60F6D407C1}" destId="{36CD3DB4-A581-422F-BFFB-523EC69D6B18}" srcOrd="0" destOrd="0" presId="urn:microsoft.com/office/officeart/2005/8/layout/orgChart1"/>
    <dgm:cxn modelId="{8C4C9BEC-3511-46BB-A8D9-7F6976A2CCE2}" type="presParOf" srcId="{36CD3DB4-A581-422F-BFFB-523EC69D6B18}" destId="{F0129F02-AD3D-4B55-B712-AED93CD00824}" srcOrd="0" destOrd="0" presId="urn:microsoft.com/office/officeart/2005/8/layout/orgChart1"/>
    <dgm:cxn modelId="{25D37BC4-B4D7-4C59-A543-6505C6EAF58C}" type="presParOf" srcId="{36CD3DB4-A581-422F-BFFB-523EC69D6B18}" destId="{D41E458B-41FE-493C-9F3A-1ED0A2A14AC9}" srcOrd="1" destOrd="0" presId="urn:microsoft.com/office/officeart/2005/8/layout/orgChart1"/>
    <dgm:cxn modelId="{6F7E9597-85DC-4FDE-9953-FCC214052E03}" type="presParOf" srcId="{118E91E7-50E8-477F-94BF-CC60F6D407C1}" destId="{F0489448-61CF-4EB5-B624-0A54C6087C43}" srcOrd="1" destOrd="0" presId="urn:microsoft.com/office/officeart/2005/8/layout/orgChart1"/>
    <dgm:cxn modelId="{8FD755B0-EB93-4922-A1F7-257E7AF5D814}" type="presParOf" srcId="{118E91E7-50E8-477F-94BF-CC60F6D407C1}" destId="{EC91D001-A4F3-449B-B9A6-B1BF33CA3022}" srcOrd="2" destOrd="0" presId="urn:microsoft.com/office/officeart/2005/8/layout/orgChart1"/>
    <dgm:cxn modelId="{FF034DBB-052A-4A2C-A27C-8CD6ED0DEF17}" type="presParOf" srcId="{378C3BD0-AF8A-4298-8DAA-2E01BEFAF130}" destId="{894C7F37-B9A8-428A-B00F-48F2B9D05E93}" srcOrd="2" destOrd="0" presId="urn:microsoft.com/office/officeart/2005/8/layout/orgChart1"/>
    <dgm:cxn modelId="{8E5A04BB-5FC2-413C-A914-B78AE0BC7D75}" type="presParOf" srcId="{2393CA3A-DBA3-4EA8-B600-479D7D8BD94A}" destId="{85C775D1-8596-437B-860A-2A4AA01D4DBC}" srcOrd="6" destOrd="0" presId="urn:microsoft.com/office/officeart/2005/8/layout/orgChart1"/>
    <dgm:cxn modelId="{E92F8156-A540-4504-B959-43D24FE7087A}" type="presParOf" srcId="{2393CA3A-DBA3-4EA8-B600-479D7D8BD94A}" destId="{0025CD3C-5474-4FFC-985B-4CDABCC0EA2F}" srcOrd="7" destOrd="0" presId="urn:microsoft.com/office/officeart/2005/8/layout/orgChart1"/>
    <dgm:cxn modelId="{0940D7FE-0523-4EB1-B91F-B2BE310C9BF0}" type="presParOf" srcId="{0025CD3C-5474-4FFC-985B-4CDABCC0EA2F}" destId="{BD8285AB-208D-47B0-92B3-560554F4C903}" srcOrd="0" destOrd="0" presId="urn:microsoft.com/office/officeart/2005/8/layout/orgChart1"/>
    <dgm:cxn modelId="{9D9C6F01-356E-4817-9AD5-3F7680AEE2E6}" type="presParOf" srcId="{BD8285AB-208D-47B0-92B3-560554F4C903}" destId="{DAF07091-3D79-4421-9372-72CC07BA83FD}" srcOrd="0" destOrd="0" presId="urn:microsoft.com/office/officeart/2005/8/layout/orgChart1"/>
    <dgm:cxn modelId="{0E9E8F96-7CE8-4731-9AB5-CBCF7A090425}" type="presParOf" srcId="{BD8285AB-208D-47B0-92B3-560554F4C903}" destId="{F705E40F-9B85-443A-A187-9C59B553CFCD}" srcOrd="1" destOrd="0" presId="urn:microsoft.com/office/officeart/2005/8/layout/orgChart1"/>
    <dgm:cxn modelId="{C4A0997F-77A5-45C7-8FAE-29EA7CAC57E3}" type="presParOf" srcId="{0025CD3C-5474-4FFC-985B-4CDABCC0EA2F}" destId="{17113664-3E0F-464F-AC0F-4EA6EEF541E1}" srcOrd="1" destOrd="0" presId="urn:microsoft.com/office/officeart/2005/8/layout/orgChart1"/>
    <dgm:cxn modelId="{84212B56-99D7-44B5-98F2-1D975EA010CE}" type="presParOf" srcId="{0025CD3C-5474-4FFC-985B-4CDABCC0EA2F}" destId="{D85DAE4A-8AB7-4570-8950-99D345B4FAEF}" srcOrd="2" destOrd="0" presId="urn:microsoft.com/office/officeart/2005/8/layout/orgChart1"/>
    <dgm:cxn modelId="{77AB710A-7198-45C4-BD9A-1553702D381A}" type="presParOf" srcId="{B7EBDF67-F38B-4AE4-9ED5-1EDE005594D6}" destId="{898D6966-FAD8-4F4F-B295-053086CDEDA4}" srcOrd="2" destOrd="0" presId="urn:microsoft.com/office/officeart/2005/8/layout/orgChart1"/>
    <dgm:cxn modelId="{6B824F7E-BB8E-4241-A8C1-08E0A980516B}" type="presParOf" srcId="{6F1F362D-12F3-4577-A888-2BDF746FE98B}" destId="{C3EFF395-0A5C-4624-8444-E35E4C7248E7}" srcOrd="4" destOrd="0" presId="urn:microsoft.com/office/officeart/2005/8/layout/orgChart1"/>
    <dgm:cxn modelId="{B34E38FF-2375-4741-AFF3-642CC5935763}" type="presParOf" srcId="{6F1F362D-12F3-4577-A888-2BDF746FE98B}" destId="{531F1A65-05E3-4EFA-B752-AFC9E4CE83A3}" srcOrd="5" destOrd="0" presId="urn:microsoft.com/office/officeart/2005/8/layout/orgChart1"/>
    <dgm:cxn modelId="{AEC23C3D-AEC7-497B-9718-9A1018290B0F}" type="presParOf" srcId="{531F1A65-05E3-4EFA-B752-AFC9E4CE83A3}" destId="{9B7CBA3F-C652-4CA4-8088-C5A4BB798CC2}" srcOrd="0" destOrd="0" presId="urn:microsoft.com/office/officeart/2005/8/layout/orgChart1"/>
    <dgm:cxn modelId="{FF79AE28-AA54-41ED-BF4E-FF9BA1C847C9}" type="presParOf" srcId="{9B7CBA3F-C652-4CA4-8088-C5A4BB798CC2}" destId="{05B9F0D0-4677-49EE-ADB2-3A9B28E2101B}" srcOrd="0" destOrd="0" presId="urn:microsoft.com/office/officeart/2005/8/layout/orgChart1"/>
    <dgm:cxn modelId="{121E21A2-5459-4801-AF00-A2ECF7A65FF4}" type="presParOf" srcId="{9B7CBA3F-C652-4CA4-8088-C5A4BB798CC2}" destId="{1CBE80F1-EA32-421B-ACF7-5ABEB0B873F5}" srcOrd="1" destOrd="0" presId="urn:microsoft.com/office/officeart/2005/8/layout/orgChart1"/>
    <dgm:cxn modelId="{2196D2E5-E749-42C8-9D12-A68BC88A7C61}" type="presParOf" srcId="{531F1A65-05E3-4EFA-B752-AFC9E4CE83A3}" destId="{F1021A66-49C1-48DC-A140-E7448964BADA}" srcOrd="1" destOrd="0" presId="urn:microsoft.com/office/officeart/2005/8/layout/orgChart1"/>
    <dgm:cxn modelId="{175D2F21-A586-432D-9F56-62142C87422E}" type="presParOf" srcId="{F1021A66-49C1-48DC-A140-E7448964BADA}" destId="{4FDC1199-98A4-40A7-8436-5909A8270171}" srcOrd="0" destOrd="0" presId="urn:microsoft.com/office/officeart/2005/8/layout/orgChart1"/>
    <dgm:cxn modelId="{85800491-C427-47A0-BD16-67AB9E077D61}" type="presParOf" srcId="{F1021A66-49C1-48DC-A140-E7448964BADA}" destId="{692218CE-9E32-4AEF-8647-5C3D2F4CB912}" srcOrd="1" destOrd="0" presId="urn:microsoft.com/office/officeart/2005/8/layout/orgChart1"/>
    <dgm:cxn modelId="{0EF06A35-494D-48DD-A486-DB0EDFE654D9}" type="presParOf" srcId="{692218CE-9E32-4AEF-8647-5C3D2F4CB912}" destId="{7021020D-FEB7-49A3-81C7-95094ABEFB45}" srcOrd="0" destOrd="0" presId="urn:microsoft.com/office/officeart/2005/8/layout/orgChart1"/>
    <dgm:cxn modelId="{7D5E0BB1-F4B9-4ADF-B827-28816C985A32}" type="presParOf" srcId="{7021020D-FEB7-49A3-81C7-95094ABEFB45}" destId="{901593F7-847D-4ACF-9E81-A7B29191F85F}" srcOrd="0" destOrd="0" presId="urn:microsoft.com/office/officeart/2005/8/layout/orgChart1"/>
    <dgm:cxn modelId="{03664660-02D6-4A94-AD82-F4CDDA5A39B2}" type="presParOf" srcId="{7021020D-FEB7-49A3-81C7-95094ABEFB45}" destId="{6E4C1CF0-0CED-4D57-ABA8-7A84732C9D8B}" srcOrd="1" destOrd="0" presId="urn:microsoft.com/office/officeart/2005/8/layout/orgChart1"/>
    <dgm:cxn modelId="{6208E656-C878-4919-841F-8DFDE27B5727}" type="presParOf" srcId="{692218CE-9E32-4AEF-8647-5C3D2F4CB912}" destId="{8DECD1D4-87A1-4546-8369-3061A398FEC8}" srcOrd="1" destOrd="0" presId="urn:microsoft.com/office/officeart/2005/8/layout/orgChart1"/>
    <dgm:cxn modelId="{B49C29CB-38BF-4C0E-8BEF-D7D8CB592D1C}" type="presParOf" srcId="{692218CE-9E32-4AEF-8647-5C3D2F4CB912}" destId="{3944FE6B-898E-4706-9690-BAFD0A6DCADA}" srcOrd="2" destOrd="0" presId="urn:microsoft.com/office/officeart/2005/8/layout/orgChart1"/>
    <dgm:cxn modelId="{5C743D07-4C05-4E46-9E47-49E574CA2D59}" type="presParOf" srcId="{F1021A66-49C1-48DC-A140-E7448964BADA}" destId="{7E77AA99-CBDF-4239-9343-AC378C9A1C78}" srcOrd="2" destOrd="0" presId="urn:microsoft.com/office/officeart/2005/8/layout/orgChart1"/>
    <dgm:cxn modelId="{20EC4163-1E72-480F-8820-18320F07BB68}" type="presParOf" srcId="{F1021A66-49C1-48DC-A140-E7448964BADA}" destId="{A6F2DA89-F1F4-480B-91BD-ADECD24877E0}" srcOrd="3" destOrd="0" presId="urn:microsoft.com/office/officeart/2005/8/layout/orgChart1"/>
    <dgm:cxn modelId="{5725A667-34DE-4E83-8042-79AAA676FCBB}" type="presParOf" srcId="{A6F2DA89-F1F4-480B-91BD-ADECD24877E0}" destId="{7C830B6E-CCA4-4AE3-8153-8F16630820BD}" srcOrd="0" destOrd="0" presId="urn:microsoft.com/office/officeart/2005/8/layout/orgChart1"/>
    <dgm:cxn modelId="{E9D6E9DB-63D9-4620-8B09-142D613A0D78}" type="presParOf" srcId="{7C830B6E-CCA4-4AE3-8153-8F16630820BD}" destId="{3BCA9622-2982-4347-B943-317E476DC94C}" srcOrd="0" destOrd="0" presId="urn:microsoft.com/office/officeart/2005/8/layout/orgChart1"/>
    <dgm:cxn modelId="{B12725A9-804C-4D10-967E-28F3B2EB0F96}" type="presParOf" srcId="{7C830B6E-CCA4-4AE3-8153-8F16630820BD}" destId="{3EB68C1D-F3CA-44C4-B4C2-9ECCDD25A964}" srcOrd="1" destOrd="0" presId="urn:microsoft.com/office/officeart/2005/8/layout/orgChart1"/>
    <dgm:cxn modelId="{DEFBCC81-5B54-41A3-AB51-2A53505ABEA6}" type="presParOf" srcId="{A6F2DA89-F1F4-480B-91BD-ADECD24877E0}" destId="{3DA59D83-F4BB-41C2-92BA-6C207809FB00}" srcOrd="1" destOrd="0" presId="urn:microsoft.com/office/officeart/2005/8/layout/orgChart1"/>
    <dgm:cxn modelId="{DD382837-1198-48AD-89C7-A1F782700CD3}" type="presParOf" srcId="{A6F2DA89-F1F4-480B-91BD-ADECD24877E0}" destId="{DD41F445-8BC9-44EC-912D-DCA7BF02CB05}" srcOrd="2" destOrd="0" presId="urn:microsoft.com/office/officeart/2005/8/layout/orgChart1"/>
    <dgm:cxn modelId="{B6FA5BEC-B97F-4983-983C-95E674B5A009}" type="presParOf" srcId="{531F1A65-05E3-4EFA-B752-AFC9E4CE83A3}" destId="{5D61B8CD-559C-43FC-B775-FD6BA1702B0D}" srcOrd="2" destOrd="0" presId="urn:microsoft.com/office/officeart/2005/8/layout/orgChart1"/>
    <dgm:cxn modelId="{07D80C3F-88CF-48C5-82D8-CF69D8CADAF4}" type="presParOf" srcId="{6265D2E0-9055-4113-A162-79F20265A3D4}" destId="{2E34737F-6D5B-4882-A6B9-04575A3F02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BB6F8-A6FA-49F4-A951-AE49372DF4D9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9AE06F-7098-455A-870D-6F9645942D42}">
      <dgm:prSet phldrT="[Text]" custT="1"/>
      <dgm:spPr/>
      <dgm:t>
        <a:bodyPr/>
        <a:lstStyle/>
        <a:p>
          <a:r>
            <a:rPr lang="en-US" sz="1200" dirty="0" smtClean="0"/>
            <a:t>Vision</a:t>
          </a:r>
          <a:endParaRPr lang="en-US" sz="1200" dirty="0"/>
        </a:p>
      </dgm:t>
    </dgm:pt>
    <dgm:pt modelId="{06CD7891-4D23-48AC-B9A6-0E7199ACD092}" type="parTrans" cxnId="{BA00A91E-E00F-4F54-B839-1E3B6A89A02D}">
      <dgm:prSet/>
      <dgm:spPr/>
      <dgm:t>
        <a:bodyPr/>
        <a:lstStyle/>
        <a:p>
          <a:endParaRPr lang="en-US" sz="1200"/>
        </a:p>
      </dgm:t>
    </dgm:pt>
    <dgm:pt modelId="{38D20012-29B3-46A9-B79F-7E1044FE43F8}" type="sibTrans" cxnId="{BA00A91E-E00F-4F54-B839-1E3B6A89A02D}">
      <dgm:prSet/>
      <dgm:spPr/>
      <dgm:t>
        <a:bodyPr/>
        <a:lstStyle/>
        <a:p>
          <a:endParaRPr lang="en-US" sz="1200"/>
        </a:p>
      </dgm:t>
    </dgm:pt>
    <dgm:pt modelId="{0B8A911D-83FA-4FC9-8AA2-66329A04AF55}">
      <dgm:prSet phldrT="[Text]" custT="1"/>
      <dgm:spPr/>
      <dgm:t>
        <a:bodyPr/>
        <a:lstStyle/>
        <a:p>
          <a:r>
            <a:rPr lang="en-US" sz="1200" dirty="0" smtClean="0"/>
            <a:t>Growth to $ 5 Billion</a:t>
          </a:r>
          <a:endParaRPr lang="en-US" sz="1200" dirty="0"/>
        </a:p>
      </dgm:t>
    </dgm:pt>
    <dgm:pt modelId="{E1742AD8-8F3D-4D02-80CB-4869EB4B7C27}" type="parTrans" cxnId="{F4C58793-7F3E-4FD7-BBEC-A4CDD09E4EA5}">
      <dgm:prSet custT="1"/>
      <dgm:spPr/>
      <dgm:t>
        <a:bodyPr/>
        <a:lstStyle/>
        <a:p>
          <a:endParaRPr lang="en-US" sz="1200"/>
        </a:p>
      </dgm:t>
    </dgm:pt>
    <dgm:pt modelId="{E0166A20-2F62-4CEC-B2B4-5C6430B7B23E}" type="sibTrans" cxnId="{F4C58793-7F3E-4FD7-BBEC-A4CDD09E4EA5}">
      <dgm:prSet/>
      <dgm:spPr/>
      <dgm:t>
        <a:bodyPr/>
        <a:lstStyle/>
        <a:p>
          <a:endParaRPr lang="en-US" sz="1200"/>
        </a:p>
      </dgm:t>
    </dgm:pt>
    <dgm:pt modelId="{A30B6486-69BF-4D87-A3F0-94CE1E701D8E}">
      <dgm:prSet phldrT="[Text]" custT="1"/>
      <dgm:spPr/>
      <dgm:t>
        <a:bodyPr/>
        <a:lstStyle/>
        <a:p>
          <a:r>
            <a:rPr lang="en-US" sz="1200" dirty="0" smtClean="0"/>
            <a:t>Acquisitions</a:t>
          </a:r>
          <a:endParaRPr lang="en-US" sz="1200" dirty="0"/>
        </a:p>
      </dgm:t>
    </dgm:pt>
    <dgm:pt modelId="{2EFAD1DB-6761-4857-8E91-BC6AAB5160F1}" type="parTrans" cxnId="{48CF8A7D-37D1-4722-80D1-BF1E914DB9B1}">
      <dgm:prSet custT="1"/>
      <dgm:spPr/>
      <dgm:t>
        <a:bodyPr/>
        <a:lstStyle/>
        <a:p>
          <a:endParaRPr lang="en-US" sz="1200"/>
        </a:p>
      </dgm:t>
    </dgm:pt>
    <dgm:pt modelId="{D38B0C4F-A513-4BD4-84F4-28E22CDDBA85}" type="sibTrans" cxnId="{48CF8A7D-37D1-4722-80D1-BF1E914DB9B1}">
      <dgm:prSet/>
      <dgm:spPr/>
      <dgm:t>
        <a:bodyPr/>
        <a:lstStyle/>
        <a:p>
          <a:endParaRPr lang="en-US" sz="1200"/>
        </a:p>
      </dgm:t>
    </dgm:pt>
    <dgm:pt modelId="{81EBAB83-B6F7-4143-9E42-B20A45DA2CE3}">
      <dgm:prSet phldrT="[Text]" custT="1"/>
      <dgm:spPr/>
      <dgm:t>
        <a:bodyPr/>
        <a:lstStyle/>
        <a:p>
          <a:r>
            <a:rPr lang="en-US" sz="1200" dirty="0" smtClean="0"/>
            <a:t>Developing sales channels in Asia</a:t>
          </a:r>
          <a:endParaRPr lang="en-US" sz="1200" dirty="0"/>
        </a:p>
      </dgm:t>
    </dgm:pt>
    <dgm:pt modelId="{0FEDBFA9-D724-491E-8809-3E75E6320B19}" type="parTrans" cxnId="{FB32DC86-28B9-4196-81BD-C7D0454EFF71}">
      <dgm:prSet custT="1"/>
      <dgm:spPr/>
      <dgm:t>
        <a:bodyPr/>
        <a:lstStyle/>
        <a:p>
          <a:endParaRPr lang="en-US" sz="1200"/>
        </a:p>
      </dgm:t>
    </dgm:pt>
    <dgm:pt modelId="{AABF10D2-8A56-4234-A61F-5FF34D014BC6}" type="sibTrans" cxnId="{FB32DC86-28B9-4196-81BD-C7D0454EFF71}">
      <dgm:prSet/>
      <dgm:spPr/>
      <dgm:t>
        <a:bodyPr/>
        <a:lstStyle/>
        <a:p>
          <a:endParaRPr lang="en-US" sz="1200"/>
        </a:p>
      </dgm:t>
    </dgm:pt>
    <dgm:pt modelId="{EC2FC0A5-4F13-48DC-8E56-28EEE060ADB5}">
      <dgm:prSet phldrT="[Text]" custT="1"/>
      <dgm:spPr/>
      <dgm:t>
        <a:bodyPr/>
        <a:lstStyle/>
        <a:p>
          <a:r>
            <a:rPr lang="en-US" sz="1200" dirty="0" smtClean="0"/>
            <a:t>Continuous customer participation in our decisions</a:t>
          </a:r>
          <a:endParaRPr lang="en-US" sz="1200" dirty="0"/>
        </a:p>
      </dgm:t>
    </dgm:pt>
    <dgm:pt modelId="{E038D084-C67D-46F9-8781-F0A8CAB9FB2C}" type="parTrans" cxnId="{EE645DD8-47C1-4BC4-A1A5-2D5430637A27}">
      <dgm:prSet custT="1"/>
      <dgm:spPr/>
      <dgm:t>
        <a:bodyPr/>
        <a:lstStyle/>
        <a:p>
          <a:endParaRPr lang="en-US" sz="1200"/>
        </a:p>
      </dgm:t>
    </dgm:pt>
    <dgm:pt modelId="{54903CED-E4AA-4755-B4AD-F7D6F3AB07AE}" type="sibTrans" cxnId="{EE645DD8-47C1-4BC4-A1A5-2D5430637A27}">
      <dgm:prSet/>
      <dgm:spPr/>
      <dgm:t>
        <a:bodyPr/>
        <a:lstStyle/>
        <a:p>
          <a:endParaRPr lang="en-US" sz="1200"/>
        </a:p>
      </dgm:t>
    </dgm:pt>
    <dgm:pt modelId="{8939E60E-24F6-4D66-8124-EBEA0C9E1D94}">
      <dgm:prSet phldrT="[Text]" custT="1"/>
      <dgm:spPr/>
      <dgm:t>
        <a:bodyPr/>
        <a:lstStyle/>
        <a:p>
          <a:r>
            <a:rPr lang="en-US" sz="1200" dirty="0" smtClean="0"/>
            <a:t>Buy &amp; integrate Y</a:t>
          </a:r>
          <a:endParaRPr lang="en-US" sz="1200" dirty="0"/>
        </a:p>
      </dgm:t>
    </dgm:pt>
    <dgm:pt modelId="{E6C4CCD0-71E3-4463-98D4-56B779728CDC}" type="parTrans" cxnId="{1BAEDB39-AB1D-4428-8CC3-1BE605C70BB8}">
      <dgm:prSet custT="1"/>
      <dgm:spPr/>
      <dgm:t>
        <a:bodyPr/>
        <a:lstStyle/>
        <a:p>
          <a:endParaRPr lang="en-US" sz="1200"/>
        </a:p>
      </dgm:t>
    </dgm:pt>
    <dgm:pt modelId="{4B37FDC6-9221-4054-A0D9-E6F454C3F42B}" type="sibTrans" cxnId="{1BAEDB39-AB1D-4428-8CC3-1BE605C70BB8}">
      <dgm:prSet/>
      <dgm:spPr/>
      <dgm:t>
        <a:bodyPr/>
        <a:lstStyle/>
        <a:p>
          <a:endParaRPr lang="en-US" sz="1200"/>
        </a:p>
      </dgm:t>
    </dgm:pt>
    <dgm:pt modelId="{C65EAD0A-7064-46CE-A55B-9824EF6FC9A3}">
      <dgm:prSet phldrT="[Text]" custT="1"/>
      <dgm:spPr/>
      <dgm:t>
        <a:bodyPr/>
        <a:lstStyle/>
        <a:p>
          <a:r>
            <a:rPr lang="en-US" sz="1200" dirty="0" smtClean="0"/>
            <a:t>Buy &amp; integrate Z</a:t>
          </a:r>
          <a:endParaRPr lang="en-US" sz="1200" dirty="0"/>
        </a:p>
      </dgm:t>
    </dgm:pt>
    <dgm:pt modelId="{C3871095-AC71-4116-BCCE-3BAC7B96A2FC}" type="parTrans" cxnId="{EC888FFE-E962-4A85-9CC3-22DCEF0981FF}">
      <dgm:prSet custT="1"/>
      <dgm:spPr/>
      <dgm:t>
        <a:bodyPr/>
        <a:lstStyle/>
        <a:p>
          <a:endParaRPr lang="en-US" sz="1200"/>
        </a:p>
      </dgm:t>
    </dgm:pt>
    <dgm:pt modelId="{73E56103-8A50-438B-B738-B18E60318996}" type="sibTrans" cxnId="{EC888FFE-E962-4A85-9CC3-22DCEF0981FF}">
      <dgm:prSet/>
      <dgm:spPr/>
      <dgm:t>
        <a:bodyPr/>
        <a:lstStyle/>
        <a:p>
          <a:endParaRPr lang="en-US" sz="1200"/>
        </a:p>
      </dgm:t>
    </dgm:pt>
    <dgm:pt modelId="{7CA4F41E-3936-4EFC-BA18-CF105982CA65}">
      <dgm:prSet phldrT="[Text]" custT="1"/>
      <dgm:spPr/>
      <dgm:t>
        <a:bodyPr/>
        <a:lstStyle/>
        <a:p>
          <a:r>
            <a:rPr lang="en-US" sz="1200" dirty="0" smtClean="0"/>
            <a:t>Building industry-leading competence in X</a:t>
          </a:r>
          <a:endParaRPr lang="en-US" sz="1200" dirty="0"/>
        </a:p>
      </dgm:t>
    </dgm:pt>
    <dgm:pt modelId="{D78EB487-3AD0-4FCE-9C44-1C5ED1C94B07}" type="parTrans" cxnId="{0827FED3-E31B-47A3-969C-3D2A4F6A0521}">
      <dgm:prSet/>
      <dgm:spPr/>
      <dgm:t>
        <a:bodyPr/>
        <a:lstStyle/>
        <a:p>
          <a:endParaRPr lang="en-US"/>
        </a:p>
      </dgm:t>
    </dgm:pt>
    <dgm:pt modelId="{63DD5AF6-854B-4221-B095-ADFB00593FF9}" type="sibTrans" cxnId="{0827FED3-E31B-47A3-969C-3D2A4F6A0521}">
      <dgm:prSet/>
      <dgm:spPr/>
      <dgm:t>
        <a:bodyPr/>
        <a:lstStyle/>
        <a:p>
          <a:endParaRPr lang="en-US"/>
        </a:p>
      </dgm:t>
    </dgm:pt>
    <dgm:pt modelId="{1ECFF8E7-8B74-4242-87BE-56850EFED87C}">
      <dgm:prSet phldrT="[Text]" custT="1"/>
      <dgm:spPr/>
      <dgm:t>
        <a:bodyPr/>
        <a:lstStyle/>
        <a:p>
          <a:r>
            <a:rPr lang="en-US" sz="1200" dirty="0" smtClean="0"/>
            <a:t>Research and recommend 3 channels</a:t>
          </a:r>
          <a:endParaRPr lang="en-US" sz="1200" dirty="0"/>
        </a:p>
      </dgm:t>
    </dgm:pt>
    <dgm:pt modelId="{78CD75AE-C7A4-4006-B496-722F8032BB57}" type="parTrans" cxnId="{4610B28B-D9D3-4202-ABA2-D32DC9B9AD47}">
      <dgm:prSet/>
      <dgm:spPr/>
      <dgm:t>
        <a:bodyPr/>
        <a:lstStyle/>
        <a:p>
          <a:endParaRPr lang="en-US"/>
        </a:p>
      </dgm:t>
    </dgm:pt>
    <dgm:pt modelId="{4F2A3F90-C679-419F-9D71-4A31BA315273}" type="sibTrans" cxnId="{4610B28B-D9D3-4202-ABA2-D32DC9B9AD47}">
      <dgm:prSet/>
      <dgm:spPr/>
      <dgm:t>
        <a:bodyPr/>
        <a:lstStyle/>
        <a:p>
          <a:endParaRPr lang="en-US"/>
        </a:p>
      </dgm:t>
    </dgm:pt>
    <dgm:pt modelId="{8033D7F7-B9EC-419E-B42C-F6E098C2292D}">
      <dgm:prSet phldrT="[Text]" custT="1"/>
      <dgm:spPr/>
      <dgm:t>
        <a:bodyPr/>
        <a:lstStyle/>
        <a:p>
          <a:r>
            <a:rPr lang="en-US" sz="1200" dirty="0" smtClean="0"/>
            <a:t>Establish IP security</a:t>
          </a:r>
          <a:endParaRPr lang="en-US" sz="1200" dirty="0"/>
        </a:p>
      </dgm:t>
    </dgm:pt>
    <dgm:pt modelId="{4B92F5C5-ED9A-4631-8FEC-8EBF0F1D9490}" type="parTrans" cxnId="{85B84FA5-73CF-4320-93FC-61DFD50C654F}">
      <dgm:prSet/>
      <dgm:spPr/>
      <dgm:t>
        <a:bodyPr/>
        <a:lstStyle/>
        <a:p>
          <a:endParaRPr lang="en-US"/>
        </a:p>
      </dgm:t>
    </dgm:pt>
    <dgm:pt modelId="{C646D149-35BE-4760-BBDF-08D219EFF489}" type="sibTrans" cxnId="{85B84FA5-73CF-4320-93FC-61DFD50C654F}">
      <dgm:prSet/>
      <dgm:spPr/>
      <dgm:t>
        <a:bodyPr/>
        <a:lstStyle/>
        <a:p>
          <a:endParaRPr lang="en-US"/>
        </a:p>
      </dgm:t>
    </dgm:pt>
    <dgm:pt modelId="{764F47A3-5B8F-4CAB-8FD7-C9970E521F1A}">
      <dgm:prSet phldrT="[Text]" custT="1"/>
      <dgm:spPr/>
      <dgm:t>
        <a:bodyPr/>
        <a:lstStyle/>
        <a:p>
          <a:r>
            <a:rPr lang="en-US" sz="1200" dirty="0" smtClean="0"/>
            <a:t>Establish 5 customer involvement centers</a:t>
          </a:r>
          <a:endParaRPr lang="en-US" sz="1200" dirty="0"/>
        </a:p>
      </dgm:t>
    </dgm:pt>
    <dgm:pt modelId="{3F970F3C-DE20-496A-84E4-D8BFBF0CD03C}" type="parTrans" cxnId="{E5C47B26-D80C-417B-8C98-48A093027469}">
      <dgm:prSet/>
      <dgm:spPr/>
      <dgm:t>
        <a:bodyPr/>
        <a:lstStyle/>
        <a:p>
          <a:endParaRPr lang="en-US"/>
        </a:p>
      </dgm:t>
    </dgm:pt>
    <dgm:pt modelId="{A2F2CE46-9E70-4378-838C-F526BE830DD9}" type="sibTrans" cxnId="{E5C47B26-D80C-417B-8C98-48A093027469}">
      <dgm:prSet/>
      <dgm:spPr/>
      <dgm:t>
        <a:bodyPr/>
        <a:lstStyle/>
        <a:p>
          <a:endParaRPr lang="en-US"/>
        </a:p>
      </dgm:t>
    </dgm:pt>
    <dgm:pt modelId="{F29CAFDB-0108-4D2E-B61E-6A637029342E}">
      <dgm:prSet phldrT="[Text]" custT="1"/>
      <dgm:spPr/>
      <dgm:t>
        <a:bodyPr/>
        <a:lstStyle/>
        <a:p>
          <a:r>
            <a:rPr lang="en-US" sz="1200" dirty="0" smtClean="0"/>
            <a:t>Fund university collaborative X</a:t>
          </a:r>
          <a:endParaRPr lang="en-US" sz="1200" dirty="0"/>
        </a:p>
      </dgm:t>
    </dgm:pt>
    <dgm:pt modelId="{48EB1D69-E99F-4DCA-8C88-B12592DE7F88}" type="parTrans" cxnId="{CB968F7C-708A-4E36-88BE-5AA4DC6E18A9}">
      <dgm:prSet/>
      <dgm:spPr/>
      <dgm:t>
        <a:bodyPr/>
        <a:lstStyle/>
        <a:p>
          <a:endParaRPr lang="en-US"/>
        </a:p>
      </dgm:t>
    </dgm:pt>
    <dgm:pt modelId="{7DA608FC-9704-4DC9-ABEA-448FC05BA5F1}" type="sibTrans" cxnId="{CB968F7C-708A-4E36-88BE-5AA4DC6E18A9}">
      <dgm:prSet/>
      <dgm:spPr/>
      <dgm:t>
        <a:bodyPr/>
        <a:lstStyle/>
        <a:p>
          <a:endParaRPr lang="en-US"/>
        </a:p>
      </dgm:t>
    </dgm:pt>
    <dgm:pt modelId="{C933EE66-36B5-41C5-8110-7E9D558CCB1F}">
      <dgm:prSet phldrT="[Text]" custT="1"/>
      <dgm:spPr/>
      <dgm:t>
        <a:bodyPr/>
        <a:lstStyle/>
        <a:p>
          <a:r>
            <a:rPr lang="en-US" sz="1200" dirty="0" smtClean="0"/>
            <a:t>Build sustainable recurring program</a:t>
          </a:r>
          <a:endParaRPr lang="en-US" sz="1200" dirty="0"/>
        </a:p>
      </dgm:t>
    </dgm:pt>
    <dgm:pt modelId="{A9E4774E-0804-4715-A5EC-88253AA2CFC6}" type="parTrans" cxnId="{51C94A03-15AB-4E8E-B151-218D7A293AC3}">
      <dgm:prSet/>
      <dgm:spPr/>
      <dgm:t>
        <a:bodyPr/>
        <a:lstStyle/>
        <a:p>
          <a:endParaRPr lang="en-US"/>
        </a:p>
      </dgm:t>
    </dgm:pt>
    <dgm:pt modelId="{48DC9BE6-396C-47BB-A293-9E8EB9D5FFE4}" type="sibTrans" cxnId="{51C94A03-15AB-4E8E-B151-218D7A293AC3}">
      <dgm:prSet/>
      <dgm:spPr/>
      <dgm:t>
        <a:bodyPr/>
        <a:lstStyle/>
        <a:p>
          <a:endParaRPr lang="en-US"/>
        </a:p>
      </dgm:t>
    </dgm:pt>
    <dgm:pt modelId="{37EEB9B1-6A12-4EBA-98A0-4F4BF8F2037A}">
      <dgm:prSet phldrT="[Text]" custT="1"/>
      <dgm:spPr/>
      <dgm:t>
        <a:bodyPr/>
        <a:lstStyle/>
        <a:p>
          <a:r>
            <a:rPr lang="en-US" sz="1200" dirty="0" smtClean="0"/>
            <a:t>Improved customer satisfaction</a:t>
          </a:r>
          <a:endParaRPr lang="en-US" sz="1200" dirty="0"/>
        </a:p>
      </dgm:t>
    </dgm:pt>
    <dgm:pt modelId="{E5492D64-4DD6-4F7F-8B1F-94310DACE1A2}" type="parTrans" cxnId="{0A49710D-9313-4B02-9A8C-D03476F5C2B3}">
      <dgm:prSet/>
      <dgm:spPr/>
      <dgm:t>
        <a:bodyPr/>
        <a:lstStyle/>
        <a:p>
          <a:endParaRPr lang="en-US"/>
        </a:p>
      </dgm:t>
    </dgm:pt>
    <dgm:pt modelId="{E69DFC17-4474-409E-B832-F9F8DFF87C49}" type="sibTrans" cxnId="{0A49710D-9313-4B02-9A8C-D03476F5C2B3}">
      <dgm:prSet/>
      <dgm:spPr/>
      <dgm:t>
        <a:bodyPr/>
        <a:lstStyle/>
        <a:p>
          <a:endParaRPr lang="en-US"/>
        </a:p>
      </dgm:t>
    </dgm:pt>
    <dgm:pt modelId="{7D28B32E-F9E0-4E43-8AE1-533B5FB0B97E}">
      <dgm:prSet phldrT="[Text]" custT="1"/>
      <dgm:spPr/>
      <dgm:t>
        <a:bodyPr/>
        <a:lstStyle/>
        <a:p>
          <a:r>
            <a:rPr lang="en-US" sz="1200" dirty="0" smtClean="0"/>
            <a:t>Increased $ from new products</a:t>
          </a:r>
          <a:endParaRPr lang="en-US" sz="1200" dirty="0"/>
        </a:p>
      </dgm:t>
    </dgm:pt>
    <dgm:pt modelId="{0C042925-7C50-4274-9338-F9D0AB755BE5}" type="parTrans" cxnId="{05BF9B3D-09A3-4908-9F2F-B5A8D9875966}">
      <dgm:prSet/>
      <dgm:spPr/>
      <dgm:t>
        <a:bodyPr/>
        <a:lstStyle/>
        <a:p>
          <a:endParaRPr lang="en-US"/>
        </a:p>
      </dgm:t>
    </dgm:pt>
    <dgm:pt modelId="{A3FCD6D2-D4C4-422B-A1C5-B87C602C9125}" type="sibTrans" cxnId="{05BF9B3D-09A3-4908-9F2F-B5A8D9875966}">
      <dgm:prSet/>
      <dgm:spPr/>
      <dgm:t>
        <a:bodyPr/>
        <a:lstStyle/>
        <a:p>
          <a:endParaRPr lang="en-US"/>
        </a:p>
      </dgm:t>
    </dgm:pt>
    <dgm:pt modelId="{1FB40D6B-1ABE-410A-A194-DD2FB77DAAA7}" type="pres">
      <dgm:prSet presAssocID="{D66BB6F8-A6FA-49F4-A951-AE49372DF4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65D2E0-9055-4113-A162-79F20265A3D4}" type="pres">
      <dgm:prSet presAssocID="{909AE06F-7098-455A-870D-6F9645942D4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6C07CED-E115-4BFA-A127-74B4F68B143E}" type="pres">
      <dgm:prSet presAssocID="{909AE06F-7098-455A-870D-6F9645942D42}" presName="rootComposite1" presStyleCnt="0"/>
      <dgm:spPr/>
      <dgm:t>
        <a:bodyPr/>
        <a:lstStyle/>
        <a:p>
          <a:endParaRPr lang="en-US"/>
        </a:p>
      </dgm:t>
    </dgm:pt>
    <dgm:pt modelId="{C9950429-8880-4305-862A-F6B383CE83AB}" type="pres">
      <dgm:prSet presAssocID="{909AE06F-7098-455A-870D-6F9645942D4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96D5E8-2647-4A3C-A3C8-DBDEAAE11F20}" type="pres">
      <dgm:prSet presAssocID="{909AE06F-7098-455A-870D-6F9645942D4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F1F362D-12F3-4577-A888-2BDF746FE98B}" type="pres">
      <dgm:prSet presAssocID="{909AE06F-7098-455A-870D-6F9645942D42}" presName="hierChild2" presStyleCnt="0"/>
      <dgm:spPr/>
      <dgm:t>
        <a:bodyPr/>
        <a:lstStyle/>
        <a:p>
          <a:endParaRPr lang="en-US"/>
        </a:p>
      </dgm:t>
    </dgm:pt>
    <dgm:pt modelId="{3C7B610A-FF98-4CA9-9B83-657FD7938C47}" type="pres">
      <dgm:prSet presAssocID="{E1742AD8-8F3D-4D02-80CB-4869EB4B7C2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4AAE6BA-33A6-4C77-ADA9-EC37C0B95873}" type="pres">
      <dgm:prSet presAssocID="{0B8A911D-83FA-4FC9-8AA2-66329A04AF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0D251FB-9624-48F2-B3BD-8C7A5D7E9C8F}" type="pres">
      <dgm:prSet presAssocID="{0B8A911D-83FA-4FC9-8AA2-66329A04AF55}" presName="rootComposite" presStyleCnt="0"/>
      <dgm:spPr/>
      <dgm:t>
        <a:bodyPr/>
        <a:lstStyle/>
        <a:p>
          <a:endParaRPr lang="en-US"/>
        </a:p>
      </dgm:t>
    </dgm:pt>
    <dgm:pt modelId="{5FB27ADD-7D56-4A70-8E46-7D175E239C06}" type="pres">
      <dgm:prSet presAssocID="{0B8A911D-83FA-4FC9-8AA2-66329A04AF5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8DA68-A9A8-41C1-8331-8A24E819E7A0}" type="pres">
      <dgm:prSet presAssocID="{0B8A911D-83FA-4FC9-8AA2-66329A04AF55}" presName="rootConnector" presStyleLbl="node2" presStyleIdx="0" presStyleCnt="3"/>
      <dgm:spPr/>
      <dgm:t>
        <a:bodyPr/>
        <a:lstStyle/>
        <a:p>
          <a:endParaRPr lang="en-US"/>
        </a:p>
      </dgm:t>
    </dgm:pt>
    <dgm:pt modelId="{73470B06-1197-4B0D-94EA-9ED375182861}" type="pres">
      <dgm:prSet presAssocID="{0B8A911D-83FA-4FC9-8AA2-66329A04AF55}" presName="hierChild4" presStyleCnt="0"/>
      <dgm:spPr/>
      <dgm:t>
        <a:bodyPr/>
        <a:lstStyle/>
        <a:p>
          <a:endParaRPr lang="en-US"/>
        </a:p>
      </dgm:t>
    </dgm:pt>
    <dgm:pt modelId="{CF428966-557E-475E-805F-222324C9D2C9}" type="pres">
      <dgm:prSet presAssocID="{2EFAD1DB-6761-4857-8E91-BC6AAB5160F1}" presName="Name37" presStyleLbl="parChTrans1D3" presStyleIdx="0" presStyleCnt="4"/>
      <dgm:spPr/>
      <dgm:t>
        <a:bodyPr/>
        <a:lstStyle/>
        <a:p>
          <a:endParaRPr lang="en-US"/>
        </a:p>
      </dgm:t>
    </dgm:pt>
    <dgm:pt modelId="{5C596990-F452-4C74-971A-FCFBDEAE2980}" type="pres">
      <dgm:prSet presAssocID="{A30B6486-69BF-4D87-A3F0-94CE1E701D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839148-FB43-402A-9473-D81DF2B40D3E}" type="pres">
      <dgm:prSet presAssocID="{A30B6486-69BF-4D87-A3F0-94CE1E701D8E}" presName="rootComposite" presStyleCnt="0"/>
      <dgm:spPr/>
      <dgm:t>
        <a:bodyPr/>
        <a:lstStyle/>
        <a:p>
          <a:endParaRPr lang="en-US"/>
        </a:p>
      </dgm:t>
    </dgm:pt>
    <dgm:pt modelId="{71373F31-5485-4DB6-A58E-F1276F73CD64}" type="pres">
      <dgm:prSet presAssocID="{A30B6486-69BF-4D87-A3F0-94CE1E701D8E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DF7CC1-07AE-49D5-8D0F-14373AF0D8D9}" type="pres">
      <dgm:prSet presAssocID="{A30B6486-69BF-4D87-A3F0-94CE1E701D8E}" presName="rootConnector" presStyleLbl="node3" presStyleIdx="0" presStyleCnt="4"/>
      <dgm:spPr/>
      <dgm:t>
        <a:bodyPr/>
        <a:lstStyle/>
        <a:p>
          <a:endParaRPr lang="en-US"/>
        </a:p>
      </dgm:t>
    </dgm:pt>
    <dgm:pt modelId="{F2B4ED68-7FED-403B-848F-55989A04FF16}" type="pres">
      <dgm:prSet presAssocID="{A30B6486-69BF-4D87-A3F0-94CE1E701D8E}" presName="hierChild4" presStyleCnt="0"/>
      <dgm:spPr/>
      <dgm:t>
        <a:bodyPr/>
        <a:lstStyle/>
        <a:p>
          <a:endParaRPr lang="en-US"/>
        </a:p>
      </dgm:t>
    </dgm:pt>
    <dgm:pt modelId="{50E465B4-0ADC-4A9F-ADBD-9F559304C1E2}" type="pres">
      <dgm:prSet presAssocID="{E6C4CCD0-71E3-4463-98D4-56B779728CDC}" presName="Name37" presStyleLbl="parChTrans1D4" presStyleIdx="0" presStyleCnt="7"/>
      <dgm:spPr/>
      <dgm:t>
        <a:bodyPr/>
        <a:lstStyle/>
        <a:p>
          <a:endParaRPr lang="en-US"/>
        </a:p>
      </dgm:t>
    </dgm:pt>
    <dgm:pt modelId="{0EFCD521-A277-4049-8AF6-8697EAFD429D}" type="pres">
      <dgm:prSet presAssocID="{8939E60E-24F6-4D66-8124-EBEA0C9E1D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7EC829-1DE0-4849-A02A-E71AEE33CC16}" type="pres">
      <dgm:prSet presAssocID="{8939E60E-24F6-4D66-8124-EBEA0C9E1D94}" presName="rootComposite" presStyleCnt="0"/>
      <dgm:spPr/>
      <dgm:t>
        <a:bodyPr/>
        <a:lstStyle/>
        <a:p>
          <a:endParaRPr lang="en-US"/>
        </a:p>
      </dgm:t>
    </dgm:pt>
    <dgm:pt modelId="{20D77A56-B6DE-4362-96EC-FDEAB4388686}" type="pres">
      <dgm:prSet presAssocID="{8939E60E-24F6-4D66-8124-EBEA0C9E1D94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B20C17-C379-41D7-8063-2777141C014C}" type="pres">
      <dgm:prSet presAssocID="{8939E60E-24F6-4D66-8124-EBEA0C9E1D94}" presName="rootConnector" presStyleLbl="node4" presStyleIdx="0" presStyleCnt="7"/>
      <dgm:spPr/>
      <dgm:t>
        <a:bodyPr/>
        <a:lstStyle/>
        <a:p>
          <a:endParaRPr lang="en-US"/>
        </a:p>
      </dgm:t>
    </dgm:pt>
    <dgm:pt modelId="{94FBFEF8-C110-401F-8F2F-EB4851346C5C}" type="pres">
      <dgm:prSet presAssocID="{8939E60E-24F6-4D66-8124-EBEA0C9E1D94}" presName="hierChild4" presStyleCnt="0"/>
      <dgm:spPr/>
      <dgm:t>
        <a:bodyPr/>
        <a:lstStyle/>
        <a:p>
          <a:endParaRPr lang="en-US"/>
        </a:p>
      </dgm:t>
    </dgm:pt>
    <dgm:pt modelId="{732FF14A-AC0C-4D24-B9E6-007AC5D6965F}" type="pres">
      <dgm:prSet presAssocID="{8939E60E-24F6-4D66-8124-EBEA0C9E1D94}" presName="hierChild5" presStyleCnt="0"/>
      <dgm:spPr/>
      <dgm:t>
        <a:bodyPr/>
        <a:lstStyle/>
        <a:p>
          <a:endParaRPr lang="en-US"/>
        </a:p>
      </dgm:t>
    </dgm:pt>
    <dgm:pt modelId="{194DC8A0-1BF8-44C1-AA11-D3AEC625DEA7}" type="pres">
      <dgm:prSet presAssocID="{C3871095-AC71-4116-BCCE-3BAC7B96A2FC}" presName="Name37" presStyleLbl="parChTrans1D4" presStyleIdx="1" presStyleCnt="7"/>
      <dgm:spPr/>
      <dgm:t>
        <a:bodyPr/>
        <a:lstStyle/>
        <a:p>
          <a:endParaRPr lang="en-US"/>
        </a:p>
      </dgm:t>
    </dgm:pt>
    <dgm:pt modelId="{A952B8A7-C5BA-49E6-8357-29C3431396D5}" type="pres">
      <dgm:prSet presAssocID="{C65EAD0A-7064-46CE-A55B-9824EF6FC9A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5F04197-14F6-450C-90B2-91934705DE7D}" type="pres">
      <dgm:prSet presAssocID="{C65EAD0A-7064-46CE-A55B-9824EF6FC9A3}" presName="rootComposite" presStyleCnt="0"/>
      <dgm:spPr/>
      <dgm:t>
        <a:bodyPr/>
        <a:lstStyle/>
        <a:p>
          <a:endParaRPr lang="en-US"/>
        </a:p>
      </dgm:t>
    </dgm:pt>
    <dgm:pt modelId="{E91B49A6-00D2-49D5-895E-767F542F8280}" type="pres">
      <dgm:prSet presAssocID="{C65EAD0A-7064-46CE-A55B-9824EF6FC9A3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5172D9-B4CB-48FA-BF3F-24FA7D3D3356}" type="pres">
      <dgm:prSet presAssocID="{C65EAD0A-7064-46CE-A55B-9824EF6FC9A3}" presName="rootConnector" presStyleLbl="node4" presStyleIdx="1" presStyleCnt="7"/>
      <dgm:spPr/>
      <dgm:t>
        <a:bodyPr/>
        <a:lstStyle/>
        <a:p>
          <a:endParaRPr lang="en-US"/>
        </a:p>
      </dgm:t>
    </dgm:pt>
    <dgm:pt modelId="{6BF6A790-BE67-4F52-AF61-548993EBEBCC}" type="pres">
      <dgm:prSet presAssocID="{C65EAD0A-7064-46CE-A55B-9824EF6FC9A3}" presName="hierChild4" presStyleCnt="0"/>
      <dgm:spPr/>
      <dgm:t>
        <a:bodyPr/>
        <a:lstStyle/>
        <a:p>
          <a:endParaRPr lang="en-US"/>
        </a:p>
      </dgm:t>
    </dgm:pt>
    <dgm:pt modelId="{A6BDBDB6-01BE-47B9-B2C4-8197D8F0D40E}" type="pres">
      <dgm:prSet presAssocID="{C65EAD0A-7064-46CE-A55B-9824EF6FC9A3}" presName="hierChild5" presStyleCnt="0"/>
      <dgm:spPr/>
      <dgm:t>
        <a:bodyPr/>
        <a:lstStyle/>
        <a:p>
          <a:endParaRPr lang="en-US"/>
        </a:p>
      </dgm:t>
    </dgm:pt>
    <dgm:pt modelId="{5E10C106-CAFA-4B2B-B498-5BA616AC10BD}" type="pres">
      <dgm:prSet presAssocID="{A30B6486-69BF-4D87-A3F0-94CE1E701D8E}" presName="hierChild5" presStyleCnt="0"/>
      <dgm:spPr/>
      <dgm:t>
        <a:bodyPr/>
        <a:lstStyle/>
        <a:p>
          <a:endParaRPr lang="en-US"/>
        </a:p>
      </dgm:t>
    </dgm:pt>
    <dgm:pt modelId="{E979FEA4-36C2-49A7-A2FA-86357F2ADCB9}" type="pres">
      <dgm:prSet presAssocID="{0FEDBFA9-D724-491E-8809-3E75E6320B19}" presName="Name37" presStyleLbl="parChTrans1D3" presStyleIdx="1" presStyleCnt="4"/>
      <dgm:spPr/>
      <dgm:t>
        <a:bodyPr/>
        <a:lstStyle/>
        <a:p>
          <a:endParaRPr lang="en-US"/>
        </a:p>
      </dgm:t>
    </dgm:pt>
    <dgm:pt modelId="{246DD388-15BF-4AE6-B1D0-FDC9EC2A7745}" type="pres">
      <dgm:prSet presAssocID="{81EBAB83-B6F7-4143-9E42-B20A45DA2C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F9EFAB5-F4F9-4ED6-9473-34B345ACA0E7}" type="pres">
      <dgm:prSet presAssocID="{81EBAB83-B6F7-4143-9E42-B20A45DA2CE3}" presName="rootComposite" presStyleCnt="0"/>
      <dgm:spPr/>
      <dgm:t>
        <a:bodyPr/>
        <a:lstStyle/>
        <a:p>
          <a:endParaRPr lang="en-US"/>
        </a:p>
      </dgm:t>
    </dgm:pt>
    <dgm:pt modelId="{A2398079-716E-4584-9EA7-AD72718D7B99}" type="pres">
      <dgm:prSet presAssocID="{81EBAB83-B6F7-4143-9E42-B20A45DA2CE3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6C3400-1263-4324-B8B3-3D4B7FC0A272}" type="pres">
      <dgm:prSet presAssocID="{81EBAB83-B6F7-4143-9E42-B20A45DA2CE3}" presName="rootConnector" presStyleLbl="node3" presStyleIdx="1" presStyleCnt="4"/>
      <dgm:spPr/>
      <dgm:t>
        <a:bodyPr/>
        <a:lstStyle/>
        <a:p>
          <a:endParaRPr lang="en-US"/>
        </a:p>
      </dgm:t>
    </dgm:pt>
    <dgm:pt modelId="{1F87E7D0-B0ED-4080-8203-0233D2EACFE1}" type="pres">
      <dgm:prSet presAssocID="{81EBAB83-B6F7-4143-9E42-B20A45DA2CE3}" presName="hierChild4" presStyleCnt="0"/>
      <dgm:spPr/>
      <dgm:t>
        <a:bodyPr/>
        <a:lstStyle/>
        <a:p>
          <a:endParaRPr lang="en-US"/>
        </a:p>
      </dgm:t>
    </dgm:pt>
    <dgm:pt modelId="{BAB02573-5991-4A43-B932-FE3D6DF360C4}" type="pres">
      <dgm:prSet presAssocID="{78CD75AE-C7A4-4006-B496-722F8032BB57}" presName="Name37" presStyleLbl="parChTrans1D4" presStyleIdx="2" presStyleCnt="7"/>
      <dgm:spPr/>
      <dgm:t>
        <a:bodyPr/>
        <a:lstStyle/>
        <a:p>
          <a:endParaRPr lang="en-US"/>
        </a:p>
      </dgm:t>
    </dgm:pt>
    <dgm:pt modelId="{40BD1BB9-7F78-46D3-8950-B06E0B3EF1AB}" type="pres">
      <dgm:prSet presAssocID="{1ECFF8E7-8B74-4242-87BE-56850EFED8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41258E3-98CA-4C26-9B9F-2488B7BE6E78}" type="pres">
      <dgm:prSet presAssocID="{1ECFF8E7-8B74-4242-87BE-56850EFED87C}" presName="rootComposite" presStyleCnt="0"/>
      <dgm:spPr/>
      <dgm:t>
        <a:bodyPr/>
        <a:lstStyle/>
        <a:p>
          <a:endParaRPr lang="en-US"/>
        </a:p>
      </dgm:t>
    </dgm:pt>
    <dgm:pt modelId="{AAF60B94-8FC0-4590-8DD4-C14A3AD1F77D}" type="pres">
      <dgm:prSet presAssocID="{1ECFF8E7-8B74-4242-87BE-56850EFED87C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0A9BFF-68C2-4B82-8613-BE327FF992C4}" type="pres">
      <dgm:prSet presAssocID="{1ECFF8E7-8B74-4242-87BE-56850EFED87C}" presName="rootConnector" presStyleLbl="node4" presStyleIdx="2" presStyleCnt="7"/>
      <dgm:spPr/>
      <dgm:t>
        <a:bodyPr/>
        <a:lstStyle/>
        <a:p>
          <a:endParaRPr lang="en-US"/>
        </a:p>
      </dgm:t>
    </dgm:pt>
    <dgm:pt modelId="{67340C1A-4BF8-485F-915A-070765975831}" type="pres">
      <dgm:prSet presAssocID="{1ECFF8E7-8B74-4242-87BE-56850EFED87C}" presName="hierChild4" presStyleCnt="0"/>
      <dgm:spPr/>
      <dgm:t>
        <a:bodyPr/>
        <a:lstStyle/>
        <a:p>
          <a:endParaRPr lang="en-US"/>
        </a:p>
      </dgm:t>
    </dgm:pt>
    <dgm:pt modelId="{B3CF0812-43BA-4145-BE2E-EFCFE1FB2764}" type="pres">
      <dgm:prSet presAssocID="{1ECFF8E7-8B74-4242-87BE-56850EFED87C}" presName="hierChild5" presStyleCnt="0"/>
      <dgm:spPr/>
      <dgm:t>
        <a:bodyPr/>
        <a:lstStyle/>
        <a:p>
          <a:endParaRPr lang="en-US"/>
        </a:p>
      </dgm:t>
    </dgm:pt>
    <dgm:pt modelId="{B1F558D1-38CD-4456-ACC8-6C62669E46AC}" type="pres">
      <dgm:prSet presAssocID="{4B92F5C5-ED9A-4631-8FEC-8EBF0F1D9490}" presName="Name37" presStyleLbl="parChTrans1D4" presStyleIdx="3" presStyleCnt="7"/>
      <dgm:spPr/>
      <dgm:t>
        <a:bodyPr/>
        <a:lstStyle/>
        <a:p>
          <a:endParaRPr lang="en-US"/>
        </a:p>
      </dgm:t>
    </dgm:pt>
    <dgm:pt modelId="{C4A0C75D-5E5C-457A-97FD-CFA03D97C9C8}" type="pres">
      <dgm:prSet presAssocID="{8033D7F7-B9EC-419E-B42C-F6E098C229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09738B-F873-4B68-98EA-BDA8BB217104}" type="pres">
      <dgm:prSet presAssocID="{8033D7F7-B9EC-419E-B42C-F6E098C2292D}" presName="rootComposite" presStyleCnt="0"/>
      <dgm:spPr/>
      <dgm:t>
        <a:bodyPr/>
        <a:lstStyle/>
        <a:p>
          <a:endParaRPr lang="en-US"/>
        </a:p>
      </dgm:t>
    </dgm:pt>
    <dgm:pt modelId="{6E662C8E-5435-4408-9748-8F79624633AB}" type="pres">
      <dgm:prSet presAssocID="{8033D7F7-B9EC-419E-B42C-F6E098C2292D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5595D1-9966-4213-B10C-0FB9FC9E388E}" type="pres">
      <dgm:prSet presAssocID="{8033D7F7-B9EC-419E-B42C-F6E098C2292D}" presName="rootConnector" presStyleLbl="node4" presStyleIdx="3" presStyleCnt="7"/>
      <dgm:spPr/>
      <dgm:t>
        <a:bodyPr/>
        <a:lstStyle/>
        <a:p>
          <a:endParaRPr lang="en-US"/>
        </a:p>
      </dgm:t>
    </dgm:pt>
    <dgm:pt modelId="{CC6AF077-CC16-41E3-85CC-BDEE757C7DC9}" type="pres">
      <dgm:prSet presAssocID="{8033D7F7-B9EC-419E-B42C-F6E098C2292D}" presName="hierChild4" presStyleCnt="0"/>
      <dgm:spPr/>
      <dgm:t>
        <a:bodyPr/>
        <a:lstStyle/>
        <a:p>
          <a:endParaRPr lang="en-US"/>
        </a:p>
      </dgm:t>
    </dgm:pt>
    <dgm:pt modelId="{B19D78CD-3BD0-4230-B09E-D31ED6AD8E58}" type="pres">
      <dgm:prSet presAssocID="{8033D7F7-B9EC-419E-B42C-F6E098C2292D}" presName="hierChild5" presStyleCnt="0"/>
      <dgm:spPr/>
      <dgm:t>
        <a:bodyPr/>
        <a:lstStyle/>
        <a:p>
          <a:endParaRPr lang="en-US"/>
        </a:p>
      </dgm:t>
    </dgm:pt>
    <dgm:pt modelId="{FCDC75D1-3B29-4CC3-8E13-5507A92E5CF9}" type="pres">
      <dgm:prSet presAssocID="{81EBAB83-B6F7-4143-9E42-B20A45DA2CE3}" presName="hierChild5" presStyleCnt="0"/>
      <dgm:spPr/>
      <dgm:t>
        <a:bodyPr/>
        <a:lstStyle/>
        <a:p>
          <a:endParaRPr lang="en-US"/>
        </a:p>
      </dgm:t>
    </dgm:pt>
    <dgm:pt modelId="{B59C7E46-99C3-4934-8628-F62A42AD9618}" type="pres">
      <dgm:prSet presAssocID="{0B8A911D-83FA-4FC9-8AA2-66329A04AF55}" presName="hierChild5" presStyleCnt="0"/>
      <dgm:spPr/>
      <dgm:t>
        <a:bodyPr/>
        <a:lstStyle/>
        <a:p>
          <a:endParaRPr lang="en-US"/>
        </a:p>
      </dgm:t>
    </dgm:pt>
    <dgm:pt modelId="{0FC8BA6E-5F94-4A17-89DC-588CE1DFC5C8}" type="pres">
      <dgm:prSet presAssocID="{E5492D64-4DD6-4F7F-8B1F-94310DACE1A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01EB599-E5A2-403A-A6F7-AB2E56797AE4}" type="pres">
      <dgm:prSet presAssocID="{37EEB9B1-6A12-4EBA-98A0-4F4BF8F2037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4C56AF3-AB7E-462A-B018-D61A02F9043E}" type="pres">
      <dgm:prSet presAssocID="{37EEB9B1-6A12-4EBA-98A0-4F4BF8F2037A}" presName="rootComposite" presStyleCnt="0"/>
      <dgm:spPr/>
      <dgm:t>
        <a:bodyPr/>
        <a:lstStyle/>
        <a:p>
          <a:endParaRPr lang="en-US"/>
        </a:p>
      </dgm:t>
    </dgm:pt>
    <dgm:pt modelId="{D58C327D-BDFC-46A6-B02A-79E3ECF48230}" type="pres">
      <dgm:prSet presAssocID="{37EEB9B1-6A12-4EBA-98A0-4F4BF8F203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0A5BE-C012-412D-BD90-340875B487FA}" type="pres">
      <dgm:prSet presAssocID="{37EEB9B1-6A12-4EBA-98A0-4F4BF8F2037A}" presName="rootConnector" presStyleLbl="node2" presStyleIdx="1" presStyleCnt="3"/>
      <dgm:spPr/>
      <dgm:t>
        <a:bodyPr/>
        <a:lstStyle/>
        <a:p>
          <a:endParaRPr lang="en-US"/>
        </a:p>
      </dgm:t>
    </dgm:pt>
    <dgm:pt modelId="{00023585-E922-41FF-A495-64845CC5A790}" type="pres">
      <dgm:prSet presAssocID="{37EEB9B1-6A12-4EBA-98A0-4F4BF8F2037A}" presName="hierChild4" presStyleCnt="0"/>
      <dgm:spPr/>
      <dgm:t>
        <a:bodyPr/>
        <a:lstStyle/>
        <a:p>
          <a:endParaRPr lang="en-US"/>
        </a:p>
      </dgm:t>
    </dgm:pt>
    <dgm:pt modelId="{9F3042A4-9CCC-4D67-B6F3-7173141779DB}" type="pres">
      <dgm:prSet presAssocID="{E038D084-C67D-46F9-8781-F0A8CAB9FB2C}" presName="Name37" presStyleLbl="parChTrans1D3" presStyleIdx="2" presStyleCnt="4"/>
      <dgm:spPr/>
      <dgm:t>
        <a:bodyPr/>
        <a:lstStyle/>
        <a:p>
          <a:endParaRPr lang="en-US"/>
        </a:p>
      </dgm:t>
    </dgm:pt>
    <dgm:pt modelId="{D285964E-4539-4558-A70C-92E5802EEC82}" type="pres">
      <dgm:prSet presAssocID="{EC2FC0A5-4F13-48DC-8E56-28EEE060ADB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E512AF0-BFF3-4E48-BDD2-830470DB0A38}" type="pres">
      <dgm:prSet presAssocID="{EC2FC0A5-4F13-48DC-8E56-28EEE060ADB5}" presName="rootComposite" presStyleCnt="0"/>
      <dgm:spPr/>
      <dgm:t>
        <a:bodyPr/>
        <a:lstStyle/>
        <a:p>
          <a:endParaRPr lang="en-US"/>
        </a:p>
      </dgm:t>
    </dgm:pt>
    <dgm:pt modelId="{8EC7C90E-DB29-4965-8EA8-8A0606272795}" type="pres">
      <dgm:prSet presAssocID="{EC2FC0A5-4F13-48DC-8E56-28EEE060ADB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074E6-05A3-42B2-BA2A-C4DFA508F8DC}" type="pres">
      <dgm:prSet presAssocID="{EC2FC0A5-4F13-48DC-8E56-28EEE060ADB5}" presName="rootConnector" presStyleLbl="node3" presStyleIdx="2" presStyleCnt="4"/>
      <dgm:spPr/>
      <dgm:t>
        <a:bodyPr/>
        <a:lstStyle/>
        <a:p>
          <a:endParaRPr lang="en-US"/>
        </a:p>
      </dgm:t>
    </dgm:pt>
    <dgm:pt modelId="{301EDCAD-B16C-4832-B973-D62B6ABCC834}" type="pres">
      <dgm:prSet presAssocID="{EC2FC0A5-4F13-48DC-8E56-28EEE060ADB5}" presName="hierChild4" presStyleCnt="0"/>
      <dgm:spPr/>
      <dgm:t>
        <a:bodyPr/>
        <a:lstStyle/>
        <a:p>
          <a:endParaRPr lang="en-US"/>
        </a:p>
      </dgm:t>
    </dgm:pt>
    <dgm:pt modelId="{8DF03F14-7879-4C43-B948-0A1B9A2D50E3}" type="pres">
      <dgm:prSet presAssocID="{3F970F3C-DE20-496A-84E4-D8BFBF0CD03C}" presName="Name37" presStyleLbl="parChTrans1D4" presStyleIdx="4" presStyleCnt="7"/>
      <dgm:spPr/>
      <dgm:t>
        <a:bodyPr/>
        <a:lstStyle/>
        <a:p>
          <a:endParaRPr lang="en-US"/>
        </a:p>
      </dgm:t>
    </dgm:pt>
    <dgm:pt modelId="{4F992947-F94F-415A-99AF-9270F991696F}" type="pres">
      <dgm:prSet presAssocID="{764F47A3-5B8F-4CAB-8FD7-C9970E521F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22EDC92-6259-4742-8FF3-F018EF86AA54}" type="pres">
      <dgm:prSet presAssocID="{764F47A3-5B8F-4CAB-8FD7-C9970E521F1A}" presName="rootComposite" presStyleCnt="0"/>
      <dgm:spPr/>
      <dgm:t>
        <a:bodyPr/>
        <a:lstStyle/>
        <a:p>
          <a:endParaRPr lang="en-US"/>
        </a:p>
      </dgm:t>
    </dgm:pt>
    <dgm:pt modelId="{58174024-675B-40B0-AED5-E1C3B1DF38C2}" type="pres">
      <dgm:prSet presAssocID="{764F47A3-5B8F-4CAB-8FD7-C9970E521F1A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045C7-B180-4B35-986D-2572BB8D47CC}" type="pres">
      <dgm:prSet presAssocID="{764F47A3-5B8F-4CAB-8FD7-C9970E521F1A}" presName="rootConnector" presStyleLbl="node4" presStyleIdx="4" presStyleCnt="7"/>
      <dgm:spPr/>
      <dgm:t>
        <a:bodyPr/>
        <a:lstStyle/>
        <a:p>
          <a:endParaRPr lang="en-US"/>
        </a:p>
      </dgm:t>
    </dgm:pt>
    <dgm:pt modelId="{653B3147-2A88-48F1-8AC3-BB23EF993CFB}" type="pres">
      <dgm:prSet presAssocID="{764F47A3-5B8F-4CAB-8FD7-C9970E521F1A}" presName="hierChild4" presStyleCnt="0"/>
      <dgm:spPr/>
      <dgm:t>
        <a:bodyPr/>
        <a:lstStyle/>
        <a:p>
          <a:endParaRPr lang="en-US"/>
        </a:p>
      </dgm:t>
    </dgm:pt>
    <dgm:pt modelId="{A33A39B0-0CE4-466B-BC7A-A975916974BD}" type="pres">
      <dgm:prSet presAssocID="{764F47A3-5B8F-4CAB-8FD7-C9970E521F1A}" presName="hierChild5" presStyleCnt="0"/>
      <dgm:spPr/>
      <dgm:t>
        <a:bodyPr/>
        <a:lstStyle/>
        <a:p>
          <a:endParaRPr lang="en-US"/>
        </a:p>
      </dgm:t>
    </dgm:pt>
    <dgm:pt modelId="{EC7B693A-20FE-44FF-B3E1-0D4D1F999BC9}" type="pres">
      <dgm:prSet presAssocID="{EC2FC0A5-4F13-48DC-8E56-28EEE060ADB5}" presName="hierChild5" presStyleCnt="0"/>
      <dgm:spPr/>
      <dgm:t>
        <a:bodyPr/>
        <a:lstStyle/>
        <a:p>
          <a:endParaRPr lang="en-US"/>
        </a:p>
      </dgm:t>
    </dgm:pt>
    <dgm:pt modelId="{46AD643F-5E0B-43BB-9052-A1D3F5653B6C}" type="pres">
      <dgm:prSet presAssocID="{37EEB9B1-6A12-4EBA-98A0-4F4BF8F2037A}" presName="hierChild5" presStyleCnt="0"/>
      <dgm:spPr/>
      <dgm:t>
        <a:bodyPr/>
        <a:lstStyle/>
        <a:p>
          <a:endParaRPr lang="en-US"/>
        </a:p>
      </dgm:t>
    </dgm:pt>
    <dgm:pt modelId="{379E8A7E-6C80-42A2-A57B-7AF671A676DA}" type="pres">
      <dgm:prSet presAssocID="{0C042925-7C50-4274-9338-F9D0AB755BE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1A7E680-707F-46F2-BF5F-539C1DCD89D6}" type="pres">
      <dgm:prSet presAssocID="{7D28B32E-F9E0-4E43-8AE1-533B5FB0B97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F552641-3147-4209-863A-D01A6079BA17}" type="pres">
      <dgm:prSet presAssocID="{7D28B32E-F9E0-4E43-8AE1-533B5FB0B97E}" presName="rootComposite" presStyleCnt="0"/>
      <dgm:spPr/>
      <dgm:t>
        <a:bodyPr/>
        <a:lstStyle/>
        <a:p>
          <a:endParaRPr lang="en-US"/>
        </a:p>
      </dgm:t>
    </dgm:pt>
    <dgm:pt modelId="{9677E670-EDB3-4B28-A6FA-D22412B73232}" type="pres">
      <dgm:prSet presAssocID="{7D28B32E-F9E0-4E43-8AE1-533B5FB0B97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3A4F7-A641-4317-BC86-25BB610F8B3C}" type="pres">
      <dgm:prSet presAssocID="{7D28B32E-F9E0-4E43-8AE1-533B5FB0B97E}" presName="rootConnector" presStyleLbl="node2" presStyleIdx="2" presStyleCnt="3"/>
      <dgm:spPr/>
      <dgm:t>
        <a:bodyPr/>
        <a:lstStyle/>
        <a:p>
          <a:endParaRPr lang="en-US"/>
        </a:p>
      </dgm:t>
    </dgm:pt>
    <dgm:pt modelId="{F4BA5DD5-EA05-42C0-9529-0B015743FA8B}" type="pres">
      <dgm:prSet presAssocID="{7D28B32E-F9E0-4E43-8AE1-533B5FB0B97E}" presName="hierChild4" presStyleCnt="0"/>
      <dgm:spPr/>
      <dgm:t>
        <a:bodyPr/>
        <a:lstStyle/>
        <a:p>
          <a:endParaRPr lang="en-US"/>
        </a:p>
      </dgm:t>
    </dgm:pt>
    <dgm:pt modelId="{BE3A36E3-7211-40D3-9624-A8350043AB97}" type="pres">
      <dgm:prSet presAssocID="{D78EB487-3AD0-4FCE-9C44-1C5ED1C94B07}" presName="Name37" presStyleLbl="parChTrans1D3" presStyleIdx="3" presStyleCnt="4"/>
      <dgm:spPr/>
      <dgm:t>
        <a:bodyPr/>
        <a:lstStyle/>
        <a:p>
          <a:endParaRPr lang="en-US"/>
        </a:p>
      </dgm:t>
    </dgm:pt>
    <dgm:pt modelId="{FE7393BD-C1F7-48C8-8786-5F1EC3E451C6}" type="pres">
      <dgm:prSet presAssocID="{7CA4F41E-3936-4EFC-BA18-CF105982CA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D80330C-5602-46F8-8E2A-42FEDE635E6B}" type="pres">
      <dgm:prSet presAssocID="{7CA4F41E-3936-4EFC-BA18-CF105982CA65}" presName="rootComposite" presStyleCnt="0"/>
      <dgm:spPr/>
      <dgm:t>
        <a:bodyPr/>
        <a:lstStyle/>
        <a:p>
          <a:endParaRPr lang="en-US"/>
        </a:p>
      </dgm:t>
    </dgm:pt>
    <dgm:pt modelId="{203994C6-0D4D-4AA4-9EAB-3DEBFF4E5A95}" type="pres">
      <dgm:prSet presAssocID="{7CA4F41E-3936-4EFC-BA18-CF105982CA6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9DAF6-CE12-4308-B12D-A3449C2BE91E}" type="pres">
      <dgm:prSet presAssocID="{7CA4F41E-3936-4EFC-BA18-CF105982CA65}" presName="rootConnector" presStyleLbl="node3" presStyleIdx="3" presStyleCnt="4"/>
      <dgm:spPr/>
      <dgm:t>
        <a:bodyPr/>
        <a:lstStyle/>
        <a:p>
          <a:endParaRPr lang="en-US"/>
        </a:p>
      </dgm:t>
    </dgm:pt>
    <dgm:pt modelId="{B77A1F62-6A9D-4973-9634-F0B1A3D34B5A}" type="pres">
      <dgm:prSet presAssocID="{7CA4F41E-3936-4EFC-BA18-CF105982CA65}" presName="hierChild4" presStyleCnt="0"/>
      <dgm:spPr/>
      <dgm:t>
        <a:bodyPr/>
        <a:lstStyle/>
        <a:p>
          <a:endParaRPr lang="en-US"/>
        </a:p>
      </dgm:t>
    </dgm:pt>
    <dgm:pt modelId="{39A72579-BC40-4DAB-A70E-BC312A900117}" type="pres">
      <dgm:prSet presAssocID="{48EB1D69-E99F-4DCA-8C88-B12592DE7F88}" presName="Name37" presStyleLbl="parChTrans1D4" presStyleIdx="5" presStyleCnt="7"/>
      <dgm:spPr/>
      <dgm:t>
        <a:bodyPr/>
        <a:lstStyle/>
        <a:p>
          <a:endParaRPr lang="en-US"/>
        </a:p>
      </dgm:t>
    </dgm:pt>
    <dgm:pt modelId="{317C9566-8257-43CB-8B2F-CB93E8600692}" type="pres">
      <dgm:prSet presAssocID="{F29CAFDB-0108-4D2E-B61E-6A63702934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AF6BBC-224C-4BFD-9E47-A62E9AE02F29}" type="pres">
      <dgm:prSet presAssocID="{F29CAFDB-0108-4D2E-B61E-6A637029342E}" presName="rootComposite" presStyleCnt="0"/>
      <dgm:spPr/>
      <dgm:t>
        <a:bodyPr/>
        <a:lstStyle/>
        <a:p>
          <a:endParaRPr lang="en-US"/>
        </a:p>
      </dgm:t>
    </dgm:pt>
    <dgm:pt modelId="{4410E708-477D-4557-80FA-9696B8A8CA6F}" type="pres">
      <dgm:prSet presAssocID="{F29CAFDB-0108-4D2E-B61E-6A637029342E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566AB-4AD5-45CF-AD45-F385068B988A}" type="pres">
      <dgm:prSet presAssocID="{F29CAFDB-0108-4D2E-B61E-6A637029342E}" presName="rootConnector" presStyleLbl="node4" presStyleIdx="5" presStyleCnt="7"/>
      <dgm:spPr/>
      <dgm:t>
        <a:bodyPr/>
        <a:lstStyle/>
        <a:p>
          <a:endParaRPr lang="en-US"/>
        </a:p>
      </dgm:t>
    </dgm:pt>
    <dgm:pt modelId="{B3015468-B008-4283-B81E-64C0CA17BAFB}" type="pres">
      <dgm:prSet presAssocID="{F29CAFDB-0108-4D2E-B61E-6A637029342E}" presName="hierChild4" presStyleCnt="0"/>
      <dgm:spPr/>
      <dgm:t>
        <a:bodyPr/>
        <a:lstStyle/>
        <a:p>
          <a:endParaRPr lang="en-US"/>
        </a:p>
      </dgm:t>
    </dgm:pt>
    <dgm:pt modelId="{79699908-42D2-48B0-8F04-BACA4C7B859D}" type="pres">
      <dgm:prSet presAssocID="{F29CAFDB-0108-4D2E-B61E-6A637029342E}" presName="hierChild5" presStyleCnt="0"/>
      <dgm:spPr/>
      <dgm:t>
        <a:bodyPr/>
        <a:lstStyle/>
        <a:p>
          <a:endParaRPr lang="en-US"/>
        </a:p>
      </dgm:t>
    </dgm:pt>
    <dgm:pt modelId="{FF9ED2B8-1132-48F5-A438-04572BC03439}" type="pres">
      <dgm:prSet presAssocID="{A9E4774E-0804-4715-A5EC-88253AA2CFC6}" presName="Name37" presStyleLbl="parChTrans1D4" presStyleIdx="6" presStyleCnt="7"/>
      <dgm:spPr/>
      <dgm:t>
        <a:bodyPr/>
        <a:lstStyle/>
        <a:p>
          <a:endParaRPr lang="en-US"/>
        </a:p>
      </dgm:t>
    </dgm:pt>
    <dgm:pt modelId="{F3555C81-48BF-4CDC-B6F2-BEB790357147}" type="pres">
      <dgm:prSet presAssocID="{C933EE66-36B5-41C5-8110-7E9D558CCB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B471455-572C-4FAC-9207-71620814DA93}" type="pres">
      <dgm:prSet presAssocID="{C933EE66-36B5-41C5-8110-7E9D558CCB1F}" presName="rootComposite" presStyleCnt="0"/>
      <dgm:spPr/>
      <dgm:t>
        <a:bodyPr/>
        <a:lstStyle/>
        <a:p>
          <a:endParaRPr lang="en-US"/>
        </a:p>
      </dgm:t>
    </dgm:pt>
    <dgm:pt modelId="{7A3A9D8F-0058-4167-8031-62CF42F31716}" type="pres">
      <dgm:prSet presAssocID="{C933EE66-36B5-41C5-8110-7E9D558CCB1F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8843C1-12E6-4674-A255-A24A9ACFC806}" type="pres">
      <dgm:prSet presAssocID="{C933EE66-36B5-41C5-8110-7E9D558CCB1F}" presName="rootConnector" presStyleLbl="node4" presStyleIdx="6" presStyleCnt="7"/>
      <dgm:spPr/>
      <dgm:t>
        <a:bodyPr/>
        <a:lstStyle/>
        <a:p>
          <a:endParaRPr lang="en-US"/>
        </a:p>
      </dgm:t>
    </dgm:pt>
    <dgm:pt modelId="{98DE040B-B433-4316-889C-22F82575FC44}" type="pres">
      <dgm:prSet presAssocID="{C933EE66-36B5-41C5-8110-7E9D558CCB1F}" presName="hierChild4" presStyleCnt="0"/>
      <dgm:spPr/>
      <dgm:t>
        <a:bodyPr/>
        <a:lstStyle/>
        <a:p>
          <a:endParaRPr lang="en-US"/>
        </a:p>
      </dgm:t>
    </dgm:pt>
    <dgm:pt modelId="{A0F05755-DDFB-4025-B6D3-95B8CA242823}" type="pres">
      <dgm:prSet presAssocID="{C933EE66-36B5-41C5-8110-7E9D558CCB1F}" presName="hierChild5" presStyleCnt="0"/>
      <dgm:spPr/>
      <dgm:t>
        <a:bodyPr/>
        <a:lstStyle/>
        <a:p>
          <a:endParaRPr lang="en-US"/>
        </a:p>
      </dgm:t>
    </dgm:pt>
    <dgm:pt modelId="{52257B8F-65C7-4CBA-B2CB-819C94B931D6}" type="pres">
      <dgm:prSet presAssocID="{7CA4F41E-3936-4EFC-BA18-CF105982CA65}" presName="hierChild5" presStyleCnt="0"/>
      <dgm:spPr/>
      <dgm:t>
        <a:bodyPr/>
        <a:lstStyle/>
        <a:p>
          <a:endParaRPr lang="en-US"/>
        </a:p>
      </dgm:t>
    </dgm:pt>
    <dgm:pt modelId="{7AFBA71F-26EC-460F-96D0-5C0C01B018D5}" type="pres">
      <dgm:prSet presAssocID="{7D28B32E-F9E0-4E43-8AE1-533B5FB0B97E}" presName="hierChild5" presStyleCnt="0"/>
      <dgm:spPr/>
      <dgm:t>
        <a:bodyPr/>
        <a:lstStyle/>
        <a:p>
          <a:endParaRPr lang="en-US"/>
        </a:p>
      </dgm:t>
    </dgm:pt>
    <dgm:pt modelId="{2E34737F-6D5B-4882-A6B9-04575A3F026B}" type="pres">
      <dgm:prSet presAssocID="{909AE06F-7098-455A-870D-6F9645942D42}" presName="hierChild3" presStyleCnt="0"/>
      <dgm:spPr/>
      <dgm:t>
        <a:bodyPr/>
        <a:lstStyle/>
        <a:p>
          <a:endParaRPr lang="en-US"/>
        </a:p>
      </dgm:t>
    </dgm:pt>
  </dgm:ptLst>
  <dgm:cxnLst>
    <dgm:cxn modelId="{386A781F-C64C-4C17-9CB9-75823CC40D94}" type="presOf" srcId="{A30B6486-69BF-4D87-A3F0-94CE1E701D8E}" destId="{D9DF7CC1-07AE-49D5-8D0F-14373AF0D8D9}" srcOrd="1" destOrd="0" presId="urn:microsoft.com/office/officeart/2005/8/layout/orgChart1"/>
    <dgm:cxn modelId="{48CF8A7D-37D1-4722-80D1-BF1E914DB9B1}" srcId="{0B8A911D-83FA-4FC9-8AA2-66329A04AF55}" destId="{A30B6486-69BF-4D87-A3F0-94CE1E701D8E}" srcOrd="0" destOrd="0" parTransId="{2EFAD1DB-6761-4857-8E91-BC6AAB5160F1}" sibTransId="{D38B0C4F-A513-4BD4-84F4-28E22CDDBA85}"/>
    <dgm:cxn modelId="{46991514-B162-4E5A-B6A0-3A82D5781738}" type="presOf" srcId="{EC2FC0A5-4F13-48DC-8E56-28EEE060ADB5}" destId="{8EC7C90E-DB29-4965-8EA8-8A0606272795}" srcOrd="0" destOrd="0" presId="urn:microsoft.com/office/officeart/2005/8/layout/orgChart1"/>
    <dgm:cxn modelId="{FA1FB1AF-1C44-4165-A6AA-CF19477E9094}" type="presOf" srcId="{C933EE66-36B5-41C5-8110-7E9D558CCB1F}" destId="{258843C1-12E6-4674-A255-A24A9ACFC806}" srcOrd="1" destOrd="0" presId="urn:microsoft.com/office/officeart/2005/8/layout/orgChart1"/>
    <dgm:cxn modelId="{8E74A218-3728-4860-8BB6-ED6FCC1CF5F2}" type="presOf" srcId="{37EEB9B1-6A12-4EBA-98A0-4F4BF8F2037A}" destId="{6360A5BE-C012-412D-BD90-340875B487FA}" srcOrd="1" destOrd="0" presId="urn:microsoft.com/office/officeart/2005/8/layout/orgChart1"/>
    <dgm:cxn modelId="{EAAD568E-F40E-4C5F-9717-5C77FB400577}" type="presOf" srcId="{0C042925-7C50-4274-9338-F9D0AB755BE5}" destId="{379E8A7E-6C80-42A2-A57B-7AF671A676DA}" srcOrd="0" destOrd="0" presId="urn:microsoft.com/office/officeart/2005/8/layout/orgChart1"/>
    <dgm:cxn modelId="{F5FEABA3-746C-4625-8656-1897C13A496B}" type="presOf" srcId="{EC2FC0A5-4F13-48DC-8E56-28EEE060ADB5}" destId="{49D074E6-05A3-42B2-BA2A-C4DFA508F8DC}" srcOrd="1" destOrd="0" presId="urn:microsoft.com/office/officeart/2005/8/layout/orgChart1"/>
    <dgm:cxn modelId="{0827FED3-E31B-47A3-969C-3D2A4F6A0521}" srcId="{7D28B32E-F9E0-4E43-8AE1-533B5FB0B97E}" destId="{7CA4F41E-3936-4EFC-BA18-CF105982CA65}" srcOrd="0" destOrd="0" parTransId="{D78EB487-3AD0-4FCE-9C44-1C5ED1C94B07}" sibTransId="{63DD5AF6-854B-4221-B095-ADFB00593FF9}"/>
    <dgm:cxn modelId="{DADBE6EC-69DE-4CBF-ADA1-A9CC3CC7327B}" type="presOf" srcId="{E6C4CCD0-71E3-4463-98D4-56B779728CDC}" destId="{50E465B4-0ADC-4A9F-ADBD-9F559304C1E2}" srcOrd="0" destOrd="0" presId="urn:microsoft.com/office/officeart/2005/8/layout/orgChart1"/>
    <dgm:cxn modelId="{2D1B4807-C1C7-4B9B-96DF-A9FF274CC455}" type="presOf" srcId="{8033D7F7-B9EC-419E-B42C-F6E098C2292D}" destId="{6E662C8E-5435-4408-9748-8F79624633AB}" srcOrd="0" destOrd="0" presId="urn:microsoft.com/office/officeart/2005/8/layout/orgChart1"/>
    <dgm:cxn modelId="{080B6752-80E2-413C-83A9-7762B2D244D4}" type="presOf" srcId="{8939E60E-24F6-4D66-8124-EBEA0C9E1D94}" destId="{20D77A56-B6DE-4362-96EC-FDEAB4388686}" srcOrd="0" destOrd="0" presId="urn:microsoft.com/office/officeart/2005/8/layout/orgChart1"/>
    <dgm:cxn modelId="{E11B069B-EC4F-4976-85F8-44D6ACE8C955}" type="presOf" srcId="{0B8A911D-83FA-4FC9-8AA2-66329A04AF55}" destId="{C298DA68-A9A8-41C1-8331-8A24E819E7A0}" srcOrd="1" destOrd="0" presId="urn:microsoft.com/office/officeart/2005/8/layout/orgChart1"/>
    <dgm:cxn modelId="{FB32DC86-28B9-4196-81BD-C7D0454EFF71}" srcId="{0B8A911D-83FA-4FC9-8AA2-66329A04AF55}" destId="{81EBAB83-B6F7-4143-9E42-B20A45DA2CE3}" srcOrd="1" destOrd="0" parTransId="{0FEDBFA9-D724-491E-8809-3E75E6320B19}" sibTransId="{AABF10D2-8A56-4234-A61F-5FF34D014BC6}"/>
    <dgm:cxn modelId="{E5C47B26-D80C-417B-8C98-48A093027469}" srcId="{EC2FC0A5-4F13-48DC-8E56-28EEE060ADB5}" destId="{764F47A3-5B8F-4CAB-8FD7-C9970E521F1A}" srcOrd="0" destOrd="0" parTransId="{3F970F3C-DE20-496A-84E4-D8BFBF0CD03C}" sibTransId="{A2F2CE46-9E70-4378-838C-F526BE830DD9}"/>
    <dgm:cxn modelId="{4610B28B-D9D3-4202-ABA2-D32DC9B9AD47}" srcId="{81EBAB83-B6F7-4143-9E42-B20A45DA2CE3}" destId="{1ECFF8E7-8B74-4242-87BE-56850EFED87C}" srcOrd="0" destOrd="0" parTransId="{78CD75AE-C7A4-4006-B496-722F8032BB57}" sibTransId="{4F2A3F90-C679-419F-9D71-4A31BA315273}"/>
    <dgm:cxn modelId="{84388FE9-A2A6-4A57-BAE0-A73254355033}" type="presOf" srcId="{E038D084-C67D-46F9-8781-F0A8CAB9FB2C}" destId="{9F3042A4-9CCC-4D67-B6F3-7173141779DB}" srcOrd="0" destOrd="0" presId="urn:microsoft.com/office/officeart/2005/8/layout/orgChart1"/>
    <dgm:cxn modelId="{3EAFD325-3FD3-45CC-A457-2018C61D0239}" type="presOf" srcId="{A9E4774E-0804-4715-A5EC-88253AA2CFC6}" destId="{FF9ED2B8-1132-48F5-A438-04572BC03439}" srcOrd="0" destOrd="0" presId="urn:microsoft.com/office/officeart/2005/8/layout/orgChart1"/>
    <dgm:cxn modelId="{E4302E2A-792F-4606-9348-2324D5FDEAA4}" type="presOf" srcId="{8033D7F7-B9EC-419E-B42C-F6E098C2292D}" destId="{C95595D1-9966-4213-B10C-0FB9FC9E388E}" srcOrd="1" destOrd="0" presId="urn:microsoft.com/office/officeart/2005/8/layout/orgChart1"/>
    <dgm:cxn modelId="{7D0125FA-C1D2-45DD-8158-20AD8D25012A}" type="presOf" srcId="{81EBAB83-B6F7-4143-9E42-B20A45DA2CE3}" destId="{A86C3400-1263-4324-B8B3-3D4B7FC0A272}" srcOrd="1" destOrd="0" presId="urn:microsoft.com/office/officeart/2005/8/layout/orgChart1"/>
    <dgm:cxn modelId="{CB968F7C-708A-4E36-88BE-5AA4DC6E18A9}" srcId="{7CA4F41E-3936-4EFC-BA18-CF105982CA65}" destId="{F29CAFDB-0108-4D2E-B61E-6A637029342E}" srcOrd="0" destOrd="0" parTransId="{48EB1D69-E99F-4DCA-8C88-B12592DE7F88}" sibTransId="{7DA608FC-9704-4DC9-ABEA-448FC05BA5F1}"/>
    <dgm:cxn modelId="{CE71009F-26BA-43A5-B2F2-2FC1C5261ACF}" type="presOf" srcId="{A30B6486-69BF-4D87-A3F0-94CE1E701D8E}" destId="{71373F31-5485-4DB6-A58E-F1276F73CD64}" srcOrd="0" destOrd="0" presId="urn:microsoft.com/office/officeart/2005/8/layout/orgChart1"/>
    <dgm:cxn modelId="{1BAEDB39-AB1D-4428-8CC3-1BE605C70BB8}" srcId="{A30B6486-69BF-4D87-A3F0-94CE1E701D8E}" destId="{8939E60E-24F6-4D66-8124-EBEA0C9E1D94}" srcOrd="0" destOrd="0" parTransId="{E6C4CCD0-71E3-4463-98D4-56B779728CDC}" sibTransId="{4B37FDC6-9221-4054-A0D9-E6F454C3F42B}"/>
    <dgm:cxn modelId="{85B84FA5-73CF-4320-93FC-61DFD50C654F}" srcId="{81EBAB83-B6F7-4143-9E42-B20A45DA2CE3}" destId="{8033D7F7-B9EC-419E-B42C-F6E098C2292D}" srcOrd="1" destOrd="0" parTransId="{4B92F5C5-ED9A-4631-8FEC-8EBF0F1D9490}" sibTransId="{C646D149-35BE-4760-BBDF-08D219EFF489}"/>
    <dgm:cxn modelId="{D1A417A1-0DEB-4CCA-82DC-E2C4BCBBAD6A}" type="presOf" srcId="{E5492D64-4DD6-4F7F-8B1F-94310DACE1A2}" destId="{0FC8BA6E-5F94-4A17-89DC-588CE1DFC5C8}" srcOrd="0" destOrd="0" presId="urn:microsoft.com/office/officeart/2005/8/layout/orgChart1"/>
    <dgm:cxn modelId="{B33910F6-639C-4C77-8C80-3DF474646EF1}" type="presOf" srcId="{0B8A911D-83FA-4FC9-8AA2-66329A04AF55}" destId="{5FB27ADD-7D56-4A70-8E46-7D175E239C06}" srcOrd="0" destOrd="0" presId="urn:microsoft.com/office/officeart/2005/8/layout/orgChart1"/>
    <dgm:cxn modelId="{5AD3DEA7-4216-4561-A963-74CA2F9708A8}" type="presOf" srcId="{8939E60E-24F6-4D66-8124-EBEA0C9E1D94}" destId="{7BB20C17-C379-41D7-8063-2777141C014C}" srcOrd="1" destOrd="0" presId="urn:microsoft.com/office/officeart/2005/8/layout/orgChart1"/>
    <dgm:cxn modelId="{B957BA0D-E69B-42A6-ABB0-7FFC8BF57D17}" type="presOf" srcId="{C65EAD0A-7064-46CE-A55B-9824EF6FC9A3}" destId="{E91B49A6-00D2-49D5-895E-767F542F8280}" srcOrd="0" destOrd="0" presId="urn:microsoft.com/office/officeart/2005/8/layout/orgChart1"/>
    <dgm:cxn modelId="{EC888FFE-E962-4A85-9CC3-22DCEF0981FF}" srcId="{A30B6486-69BF-4D87-A3F0-94CE1E701D8E}" destId="{C65EAD0A-7064-46CE-A55B-9824EF6FC9A3}" srcOrd="1" destOrd="0" parTransId="{C3871095-AC71-4116-BCCE-3BAC7B96A2FC}" sibTransId="{73E56103-8A50-438B-B738-B18E60318996}"/>
    <dgm:cxn modelId="{AFADB642-6E0E-4343-B5DB-35B12CFA04FB}" type="presOf" srcId="{37EEB9B1-6A12-4EBA-98A0-4F4BF8F2037A}" destId="{D58C327D-BDFC-46A6-B02A-79E3ECF48230}" srcOrd="0" destOrd="0" presId="urn:microsoft.com/office/officeart/2005/8/layout/orgChart1"/>
    <dgm:cxn modelId="{F3A67727-E1ED-458E-B5B1-A4082CC9EC77}" type="presOf" srcId="{F29CAFDB-0108-4D2E-B61E-6A637029342E}" destId="{4410E708-477D-4557-80FA-9696B8A8CA6F}" srcOrd="0" destOrd="0" presId="urn:microsoft.com/office/officeart/2005/8/layout/orgChart1"/>
    <dgm:cxn modelId="{A9098EB3-DC5D-4713-8458-DE5CA93BBE71}" type="presOf" srcId="{C933EE66-36B5-41C5-8110-7E9D558CCB1F}" destId="{7A3A9D8F-0058-4167-8031-62CF42F31716}" srcOrd="0" destOrd="0" presId="urn:microsoft.com/office/officeart/2005/8/layout/orgChart1"/>
    <dgm:cxn modelId="{D10A8ACD-31A2-4AC5-B60F-67EA2423A023}" type="presOf" srcId="{909AE06F-7098-455A-870D-6F9645942D42}" destId="{C9950429-8880-4305-862A-F6B383CE83AB}" srcOrd="0" destOrd="0" presId="urn:microsoft.com/office/officeart/2005/8/layout/orgChart1"/>
    <dgm:cxn modelId="{235FAC82-A01D-420D-89A9-3971A3C692FD}" type="presOf" srcId="{7D28B32E-F9E0-4E43-8AE1-533B5FB0B97E}" destId="{F6A3A4F7-A641-4317-BC86-25BB610F8B3C}" srcOrd="1" destOrd="0" presId="urn:microsoft.com/office/officeart/2005/8/layout/orgChart1"/>
    <dgm:cxn modelId="{ACC37097-74F6-4AF1-B541-F2125EA25D13}" type="presOf" srcId="{764F47A3-5B8F-4CAB-8FD7-C9970E521F1A}" destId="{58174024-675B-40B0-AED5-E1C3B1DF38C2}" srcOrd="0" destOrd="0" presId="urn:microsoft.com/office/officeart/2005/8/layout/orgChart1"/>
    <dgm:cxn modelId="{51C94A03-15AB-4E8E-B151-218D7A293AC3}" srcId="{7CA4F41E-3936-4EFC-BA18-CF105982CA65}" destId="{C933EE66-36B5-41C5-8110-7E9D558CCB1F}" srcOrd="1" destOrd="0" parTransId="{A9E4774E-0804-4715-A5EC-88253AA2CFC6}" sibTransId="{48DC9BE6-396C-47BB-A293-9E8EB9D5FFE4}"/>
    <dgm:cxn modelId="{36802D1D-F48A-48AE-A419-F5E3B483CC48}" type="presOf" srcId="{81EBAB83-B6F7-4143-9E42-B20A45DA2CE3}" destId="{A2398079-716E-4584-9EA7-AD72718D7B99}" srcOrd="0" destOrd="0" presId="urn:microsoft.com/office/officeart/2005/8/layout/orgChart1"/>
    <dgm:cxn modelId="{1651C49E-C6AD-4226-A680-3BA2FD1319C9}" type="presOf" srcId="{2EFAD1DB-6761-4857-8E91-BC6AAB5160F1}" destId="{CF428966-557E-475E-805F-222324C9D2C9}" srcOrd="0" destOrd="0" presId="urn:microsoft.com/office/officeart/2005/8/layout/orgChart1"/>
    <dgm:cxn modelId="{08623193-F1C4-4ABB-A148-B940E33CF59E}" type="presOf" srcId="{D66BB6F8-A6FA-49F4-A951-AE49372DF4D9}" destId="{1FB40D6B-1ABE-410A-A194-DD2FB77DAAA7}" srcOrd="0" destOrd="0" presId="urn:microsoft.com/office/officeart/2005/8/layout/orgChart1"/>
    <dgm:cxn modelId="{7B2C9988-C23F-47AE-A0E3-29D952B3A71E}" type="presOf" srcId="{48EB1D69-E99F-4DCA-8C88-B12592DE7F88}" destId="{39A72579-BC40-4DAB-A70E-BC312A900117}" srcOrd="0" destOrd="0" presId="urn:microsoft.com/office/officeart/2005/8/layout/orgChart1"/>
    <dgm:cxn modelId="{AAA5E7DD-458F-4DCC-AC6E-AB3038F5DEDB}" type="presOf" srcId="{C3871095-AC71-4116-BCCE-3BAC7B96A2FC}" destId="{194DC8A0-1BF8-44C1-AA11-D3AEC625DEA7}" srcOrd="0" destOrd="0" presId="urn:microsoft.com/office/officeart/2005/8/layout/orgChart1"/>
    <dgm:cxn modelId="{36DFCD88-FF73-47D6-9887-775B254DFF8F}" type="presOf" srcId="{7CA4F41E-3936-4EFC-BA18-CF105982CA65}" destId="{C0E9DAF6-CE12-4308-B12D-A3449C2BE91E}" srcOrd="1" destOrd="0" presId="urn:microsoft.com/office/officeart/2005/8/layout/orgChart1"/>
    <dgm:cxn modelId="{D0442E08-7A94-428E-8ABD-5B2A2BEE9A09}" type="presOf" srcId="{E1742AD8-8F3D-4D02-80CB-4869EB4B7C27}" destId="{3C7B610A-FF98-4CA9-9B83-657FD7938C47}" srcOrd="0" destOrd="0" presId="urn:microsoft.com/office/officeart/2005/8/layout/orgChart1"/>
    <dgm:cxn modelId="{F4C58793-7F3E-4FD7-BBEC-A4CDD09E4EA5}" srcId="{909AE06F-7098-455A-870D-6F9645942D42}" destId="{0B8A911D-83FA-4FC9-8AA2-66329A04AF55}" srcOrd="0" destOrd="0" parTransId="{E1742AD8-8F3D-4D02-80CB-4869EB4B7C27}" sibTransId="{E0166A20-2F62-4CEC-B2B4-5C6430B7B23E}"/>
    <dgm:cxn modelId="{3686B59F-44F6-49FE-9905-B6DE6BB1259B}" type="presOf" srcId="{C65EAD0A-7064-46CE-A55B-9824EF6FC9A3}" destId="{8A5172D9-B4CB-48FA-BF3F-24FA7D3D3356}" srcOrd="1" destOrd="0" presId="urn:microsoft.com/office/officeart/2005/8/layout/orgChart1"/>
    <dgm:cxn modelId="{121A903F-F0A3-45DE-AEBA-2DAB278CBF48}" type="presOf" srcId="{1ECFF8E7-8B74-4242-87BE-56850EFED87C}" destId="{AAF60B94-8FC0-4590-8DD4-C14A3AD1F77D}" srcOrd="0" destOrd="0" presId="urn:microsoft.com/office/officeart/2005/8/layout/orgChart1"/>
    <dgm:cxn modelId="{67D37E6E-17D8-4BCC-9974-1A399A735F73}" type="presOf" srcId="{0FEDBFA9-D724-491E-8809-3E75E6320B19}" destId="{E979FEA4-36C2-49A7-A2FA-86357F2ADCB9}" srcOrd="0" destOrd="0" presId="urn:microsoft.com/office/officeart/2005/8/layout/orgChart1"/>
    <dgm:cxn modelId="{3E50330F-5CAB-4571-9C6F-DADA4812A356}" type="presOf" srcId="{1ECFF8E7-8B74-4242-87BE-56850EFED87C}" destId="{A00A9BFF-68C2-4B82-8613-BE327FF992C4}" srcOrd="1" destOrd="0" presId="urn:microsoft.com/office/officeart/2005/8/layout/orgChart1"/>
    <dgm:cxn modelId="{949C26EB-454F-40E1-9E17-90BE456B21BE}" type="presOf" srcId="{78CD75AE-C7A4-4006-B496-722F8032BB57}" destId="{BAB02573-5991-4A43-B932-FE3D6DF360C4}" srcOrd="0" destOrd="0" presId="urn:microsoft.com/office/officeart/2005/8/layout/orgChart1"/>
    <dgm:cxn modelId="{C2B2B68C-7046-4EF5-B8E4-D523CA4CC442}" type="presOf" srcId="{4B92F5C5-ED9A-4631-8FEC-8EBF0F1D9490}" destId="{B1F558D1-38CD-4456-ACC8-6C62669E46AC}" srcOrd="0" destOrd="0" presId="urn:microsoft.com/office/officeart/2005/8/layout/orgChart1"/>
    <dgm:cxn modelId="{EE645DD8-47C1-4BC4-A1A5-2D5430637A27}" srcId="{37EEB9B1-6A12-4EBA-98A0-4F4BF8F2037A}" destId="{EC2FC0A5-4F13-48DC-8E56-28EEE060ADB5}" srcOrd="0" destOrd="0" parTransId="{E038D084-C67D-46F9-8781-F0A8CAB9FB2C}" sibTransId="{54903CED-E4AA-4755-B4AD-F7D6F3AB07AE}"/>
    <dgm:cxn modelId="{8EF384FC-178A-4E80-8412-60CDCF57479A}" type="presOf" srcId="{909AE06F-7098-455A-870D-6F9645942D42}" destId="{7896D5E8-2647-4A3C-A3C8-DBDEAAE11F20}" srcOrd="1" destOrd="0" presId="urn:microsoft.com/office/officeart/2005/8/layout/orgChart1"/>
    <dgm:cxn modelId="{DDEB1D38-A76F-4615-9645-36A18347FF68}" type="presOf" srcId="{7D28B32E-F9E0-4E43-8AE1-533B5FB0B97E}" destId="{9677E670-EDB3-4B28-A6FA-D22412B73232}" srcOrd="0" destOrd="0" presId="urn:microsoft.com/office/officeart/2005/8/layout/orgChart1"/>
    <dgm:cxn modelId="{D64E03EB-B71D-42F1-9E5E-5A67D0D9D3F6}" type="presOf" srcId="{3F970F3C-DE20-496A-84E4-D8BFBF0CD03C}" destId="{8DF03F14-7879-4C43-B948-0A1B9A2D50E3}" srcOrd="0" destOrd="0" presId="urn:microsoft.com/office/officeart/2005/8/layout/orgChart1"/>
    <dgm:cxn modelId="{B395DD47-9FF7-41EF-BBFA-6DA9AFE673AC}" type="presOf" srcId="{7CA4F41E-3936-4EFC-BA18-CF105982CA65}" destId="{203994C6-0D4D-4AA4-9EAB-3DEBFF4E5A95}" srcOrd="0" destOrd="0" presId="urn:microsoft.com/office/officeart/2005/8/layout/orgChart1"/>
    <dgm:cxn modelId="{4D1E7B3C-C9F7-4DAC-9716-F3DE56875BE9}" type="presOf" srcId="{F29CAFDB-0108-4D2E-B61E-6A637029342E}" destId="{D4E566AB-4AD5-45CF-AD45-F385068B988A}" srcOrd="1" destOrd="0" presId="urn:microsoft.com/office/officeart/2005/8/layout/orgChart1"/>
    <dgm:cxn modelId="{05BF9B3D-09A3-4908-9F2F-B5A8D9875966}" srcId="{909AE06F-7098-455A-870D-6F9645942D42}" destId="{7D28B32E-F9E0-4E43-8AE1-533B5FB0B97E}" srcOrd="2" destOrd="0" parTransId="{0C042925-7C50-4274-9338-F9D0AB755BE5}" sibTransId="{A3FCD6D2-D4C4-422B-A1C5-B87C602C9125}"/>
    <dgm:cxn modelId="{C2DBB95C-60B9-4D96-A406-422AF6C41D02}" type="presOf" srcId="{D78EB487-3AD0-4FCE-9C44-1C5ED1C94B07}" destId="{BE3A36E3-7211-40D3-9624-A8350043AB97}" srcOrd="0" destOrd="0" presId="urn:microsoft.com/office/officeart/2005/8/layout/orgChart1"/>
    <dgm:cxn modelId="{1676CE24-D4A7-48E0-ABE8-86047941AA72}" type="presOf" srcId="{764F47A3-5B8F-4CAB-8FD7-C9970E521F1A}" destId="{ABD045C7-B180-4B35-986D-2572BB8D47CC}" srcOrd="1" destOrd="0" presId="urn:microsoft.com/office/officeart/2005/8/layout/orgChart1"/>
    <dgm:cxn modelId="{BA00A91E-E00F-4F54-B839-1E3B6A89A02D}" srcId="{D66BB6F8-A6FA-49F4-A951-AE49372DF4D9}" destId="{909AE06F-7098-455A-870D-6F9645942D42}" srcOrd="0" destOrd="0" parTransId="{06CD7891-4D23-48AC-B9A6-0E7199ACD092}" sibTransId="{38D20012-29B3-46A9-B79F-7E1044FE43F8}"/>
    <dgm:cxn modelId="{0A49710D-9313-4B02-9A8C-D03476F5C2B3}" srcId="{909AE06F-7098-455A-870D-6F9645942D42}" destId="{37EEB9B1-6A12-4EBA-98A0-4F4BF8F2037A}" srcOrd="1" destOrd="0" parTransId="{E5492D64-4DD6-4F7F-8B1F-94310DACE1A2}" sibTransId="{E69DFC17-4474-409E-B832-F9F8DFF87C49}"/>
    <dgm:cxn modelId="{9DCB11AA-C077-40EE-A1F3-FF42CC0C0EC5}" type="presParOf" srcId="{1FB40D6B-1ABE-410A-A194-DD2FB77DAAA7}" destId="{6265D2E0-9055-4113-A162-79F20265A3D4}" srcOrd="0" destOrd="0" presId="urn:microsoft.com/office/officeart/2005/8/layout/orgChart1"/>
    <dgm:cxn modelId="{DA0F01E3-D071-47FF-AE7C-63E0FD96B22B}" type="presParOf" srcId="{6265D2E0-9055-4113-A162-79F20265A3D4}" destId="{66C07CED-E115-4BFA-A127-74B4F68B143E}" srcOrd="0" destOrd="0" presId="urn:microsoft.com/office/officeart/2005/8/layout/orgChart1"/>
    <dgm:cxn modelId="{088CAB25-0889-412F-A05E-4CC7FAF4B830}" type="presParOf" srcId="{66C07CED-E115-4BFA-A127-74B4F68B143E}" destId="{C9950429-8880-4305-862A-F6B383CE83AB}" srcOrd="0" destOrd="0" presId="urn:microsoft.com/office/officeart/2005/8/layout/orgChart1"/>
    <dgm:cxn modelId="{3BA58CDB-DB21-4E60-A77C-F0ADDFFA1B57}" type="presParOf" srcId="{66C07CED-E115-4BFA-A127-74B4F68B143E}" destId="{7896D5E8-2647-4A3C-A3C8-DBDEAAE11F20}" srcOrd="1" destOrd="0" presId="urn:microsoft.com/office/officeart/2005/8/layout/orgChart1"/>
    <dgm:cxn modelId="{5E6017C3-CB25-4C68-8284-DD30D9A50F25}" type="presParOf" srcId="{6265D2E0-9055-4113-A162-79F20265A3D4}" destId="{6F1F362D-12F3-4577-A888-2BDF746FE98B}" srcOrd="1" destOrd="0" presId="urn:microsoft.com/office/officeart/2005/8/layout/orgChart1"/>
    <dgm:cxn modelId="{CE144C61-A43E-473F-AB77-EA110F4D26F0}" type="presParOf" srcId="{6F1F362D-12F3-4577-A888-2BDF746FE98B}" destId="{3C7B610A-FF98-4CA9-9B83-657FD7938C47}" srcOrd="0" destOrd="0" presId="urn:microsoft.com/office/officeart/2005/8/layout/orgChart1"/>
    <dgm:cxn modelId="{9196749D-FECD-4146-93A7-2B1CD635877C}" type="presParOf" srcId="{6F1F362D-12F3-4577-A888-2BDF746FE98B}" destId="{14AAE6BA-33A6-4C77-ADA9-EC37C0B95873}" srcOrd="1" destOrd="0" presId="urn:microsoft.com/office/officeart/2005/8/layout/orgChart1"/>
    <dgm:cxn modelId="{31C41836-0115-419B-888B-DFDE6113ED47}" type="presParOf" srcId="{14AAE6BA-33A6-4C77-ADA9-EC37C0B95873}" destId="{60D251FB-9624-48F2-B3BD-8C7A5D7E9C8F}" srcOrd="0" destOrd="0" presId="urn:microsoft.com/office/officeart/2005/8/layout/orgChart1"/>
    <dgm:cxn modelId="{86873F48-4B6E-416B-A0D1-3433F535304B}" type="presParOf" srcId="{60D251FB-9624-48F2-B3BD-8C7A5D7E9C8F}" destId="{5FB27ADD-7D56-4A70-8E46-7D175E239C06}" srcOrd="0" destOrd="0" presId="urn:microsoft.com/office/officeart/2005/8/layout/orgChart1"/>
    <dgm:cxn modelId="{F37E746C-0926-4E88-98FA-E695D8B0D39D}" type="presParOf" srcId="{60D251FB-9624-48F2-B3BD-8C7A5D7E9C8F}" destId="{C298DA68-A9A8-41C1-8331-8A24E819E7A0}" srcOrd="1" destOrd="0" presId="urn:microsoft.com/office/officeart/2005/8/layout/orgChart1"/>
    <dgm:cxn modelId="{30B6FE50-BE9B-4766-9C38-052F370274CF}" type="presParOf" srcId="{14AAE6BA-33A6-4C77-ADA9-EC37C0B95873}" destId="{73470B06-1197-4B0D-94EA-9ED375182861}" srcOrd="1" destOrd="0" presId="urn:microsoft.com/office/officeart/2005/8/layout/orgChart1"/>
    <dgm:cxn modelId="{E5D0CFDF-182F-41CD-B014-B46A9F093DBF}" type="presParOf" srcId="{73470B06-1197-4B0D-94EA-9ED375182861}" destId="{CF428966-557E-475E-805F-222324C9D2C9}" srcOrd="0" destOrd="0" presId="urn:microsoft.com/office/officeart/2005/8/layout/orgChart1"/>
    <dgm:cxn modelId="{F50A46F5-9BEB-4519-A26D-D00C05D764C8}" type="presParOf" srcId="{73470B06-1197-4B0D-94EA-9ED375182861}" destId="{5C596990-F452-4C74-971A-FCFBDEAE2980}" srcOrd="1" destOrd="0" presId="urn:microsoft.com/office/officeart/2005/8/layout/orgChart1"/>
    <dgm:cxn modelId="{AB253F4F-33FD-4618-867C-52129876C958}" type="presParOf" srcId="{5C596990-F452-4C74-971A-FCFBDEAE2980}" destId="{53839148-FB43-402A-9473-D81DF2B40D3E}" srcOrd="0" destOrd="0" presId="urn:microsoft.com/office/officeart/2005/8/layout/orgChart1"/>
    <dgm:cxn modelId="{AE746D3E-EC80-4983-AA29-0A92F84E7B46}" type="presParOf" srcId="{53839148-FB43-402A-9473-D81DF2B40D3E}" destId="{71373F31-5485-4DB6-A58E-F1276F73CD64}" srcOrd="0" destOrd="0" presId="urn:microsoft.com/office/officeart/2005/8/layout/orgChart1"/>
    <dgm:cxn modelId="{437EDD2B-C516-4ECB-A686-D07EB9EC39E3}" type="presParOf" srcId="{53839148-FB43-402A-9473-D81DF2B40D3E}" destId="{D9DF7CC1-07AE-49D5-8D0F-14373AF0D8D9}" srcOrd="1" destOrd="0" presId="urn:microsoft.com/office/officeart/2005/8/layout/orgChart1"/>
    <dgm:cxn modelId="{F37BBC6C-9C8A-4289-9729-AE6F01B558FD}" type="presParOf" srcId="{5C596990-F452-4C74-971A-FCFBDEAE2980}" destId="{F2B4ED68-7FED-403B-848F-55989A04FF16}" srcOrd="1" destOrd="0" presId="urn:microsoft.com/office/officeart/2005/8/layout/orgChart1"/>
    <dgm:cxn modelId="{8EAE3BA9-1DC1-44C4-BF4A-08906097D03C}" type="presParOf" srcId="{F2B4ED68-7FED-403B-848F-55989A04FF16}" destId="{50E465B4-0ADC-4A9F-ADBD-9F559304C1E2}" srcOrd="0" destOrd="0" presId="urn:microsoft.com/office/officeart/2005/8/layout/orgChart1"/>
    <dgm:cxn modelId="{CDC439FB-3EC4-4284-A031-CB695C730304}" type="presParOf" srcId="{F2B4ED68-7FED-403B-848F-55989A04FF16}" destId="{0EFCD521-A277-4049-8AF6-8697EAFD429D}" srcOrd="1" destOrd="0" presId="urn:microsoft.com/office/officeart/2005/8/layout/orgChart1"/>
    <dgm:cxn modelId="{DD8DD80E-084A-4366-B88C-25619871F297}" type="presParOf" srcId="{0EFCD521-A277-4049-8AF6-8697EAFD429D}" destId="{057EC829-1DE0-4849-A02A-E71AEE33CC16}" srcOrd="0" destOrd="0" presId="urn:microsoft.com/office/officeart/2005/8/layout/orgChart1"/>
    <dgm:cxn modelId="{0166F4F4-E0FF-44A7-908C-40E9AD452CFA}" type="presParOf" srcId="{057EC829-1DE0-4849-A02A-E71AEE33CC16}" destId="{20D77A56-B6DE-4362-96EC-FDEAB4388686}" srcOrd="0" destOrd="0" presId="urn:microsoft.com/office/officeart/2005/8/layout/orgChart1"/>
    <dgm:cxn modelId="{6C85A459-8148-40FD-91F3-9CE9B3F097F3}" type="presParOf" srcId="{057EC829-1DE0-4849-A02A-E71AEE33CC16}" destId="{7BB20C17-C379-41D7-8063-2777141C014C}" srcOrd="1" destOrd="0" presId="urn:microsoft.com/office/officeart/2005/8/layout/orgChart1"/>
    <dgm:cxn modelId="{1BBC4ECD-6A04-4DF0-8AC6-55232DC58BCA}" type="presParOf" srcId="{0EFCD521-A277-4049-8AF6-8697EAFD429D}" destId="{94FBFEF8-C110-401F-8F2F-EB4851346C5C}" srcOrd="1" destOrd="0" presId="urn:microsoft.com/office/officeart/2005/8/layout/orgChart1"/>
    <dgm:cxn modelId="{D812CBAE-EA24-4B44-A115-3BCE7936DDBF}" type="presParOf" srcId="{0EFCD521-A277-4049-8AF6-8697EAFD429D}" destId="{732FF14A-AC0C-4D24-B9E6-007AC5D6965F}" srcOrd="2" destOrd="0" presId="urn:microsoft.com/office/officeart/2005/8/layout/orgChart1"/>
    <dgm:cxn modelId="{3FB9BC9F-3E8F-47F3-AC6E-46A5C2D75334}" type="presParOf" srcId="{F2B4ED68-7FED-403B-848F-55989A04FF16}" destId="{194DC8A0-1BF8-44C1-AA11-D3AEC625DEA7}" srcOrd="2" destOrd="0" presId="urn:microsoft.com/office/officeart/2005/8/layout/orgChart1"/>
    <dgm:cxn modelId="{F2405450-8212-4D7B-82C2-29EE812855B5}" type="presParOf" srcId="{F2B4ED68-7FED-403B-848F-55989A04FF16}" destId="{A952B8A7-C5BA-49E6-8357-29C3431396D5}" srcOrd="3" destOrd="0" presId="urn:microsoft.com/office/officeart/2005/8/layout/orgChart1"/>
    <dgm:cxn modelId="{6EEFCCBC-BA4F-4380-831D-340255C8573B}" type="presParOf" srcId="{A952B8A7-C5BA-49E6-8357-29C3431396D5}" destId="{F5F04197-14F6-450C-90B2-91934705DE7D}" srcOrd="0" destOrd="0" presId="urn:microsoft.com/office/officeart/2005/8/layout/orgChart1"/>
    <dgm:cxn modelId="{690DF2DE-C8E1-43F7-95EF-1DB692DC9788}" type="presParOf" srcId="{F5F04197-14F6-450C-90B2-91934705DE7D}" destId="{E91B49A6-00D2-49D5-895E-767F542F8280}" srcOrd="0" destOrd="0" presId="urn:microsoft.com/office/officeart/2005/8/layout/orgChart1"/>
    <dgm:cxn modelId="{C7F62575-491C-4925-8A3A-29BDDD836A91}" type="presParOf" srcId="{F5F04197-14F6-450C-90B2-91934705DE7D}" destId="{8A5172D9-B4CB-48FA-BF3F-24FA7D3D3356}" srcOrd="1" destOrd="0" presId="urn:microsoft.com/office/officeart/2005/8/layout/orgChart1"/>
    <dgm:cxn modelId="{01879148-8A45-40F6-AA10-AC5A8C8BAF63}" type="presParOf" srcId="{A952B8A7-C5BA-49E6-8357-29C3431396D5}" destId="{6BF6A790-BE67-4F52-AF61-548993EBEBCC}" srcOrd="1" destOrd="0" presId="urn:microsoft.com/office/officeart/2005/8/layout/orgChart1"/>
    <dgm:cxn modelId="{35659F5A-4DAE-45B4-8126-9B94AD428689}" type="presParOf" srcId="{A952B8A7-C5BA-49E6-8357-29C3431396D5}" destId="{A6BDBDB6-01BE-47B9-B2C4-8197D8F0D40E}" srcOrd="2" destOrd="0" presId="urn:microsoft.com/office/officeart/2005/8/layout/orgChart1"/>
    <dgm:cxn modelId="{0E4C2515-2616-4075-8DF5-17443A2AFF64}" type="presParOf" srcId="{5C596990-F452-4C74-971A-FCFBDEAE2980}" destId="{5E10C106-CAFA-4B2B-B498-5BA616AC10BD}" srcOrd="2" destOrd="0" presId="urn:microsoft.com/office/officeart/2005/8/layout/orgChart1"/>
    <dgm:cxn modelId="{47C3BF06-D1BD-4A8B-B0A5-ACEE32CC4AD6}" type="presParOf" srcId="{73470B06-1197-4B0D-94EA-9ED375182861}" destId="{E979FEA4-36C2-49A7-A2FA-86357F2ADCB9}" srcOrd="2" destOrd="0" presId="urn:microsoft.com/office/officeart/2005/8/layout/orgChart1"/>
    <dgm:cxn modelId="{1E4C5E90-336B-4065-9B2E-70D02E998C6F}" type="presParOf" srcId="{73470B06-1197-4B0D-94EA-9ED375182861}" destId="{246DD388-15BF-4AE6-B1D0-FDC9EC2A7745}" srcOrd="3" destOrd="0" presId="urn:microsoft.com/office/officeart/2005/8/layout/orgChart1"/>
    <dgm:cxn modelId="{2A0A22B8-6C20-4D84-B709-9BB884F44E0E}" type="presParOf" srcId="{246DD388-15BF-4AE6-B1D0-FDC9EC2A7745}" destId="{4F9EFAB5-F4F9-4ED6-9473-34B345ACA0E7}" srcOrd="0" destOrd="0" presId="urn:microsoft.com/office/officeart/2005/8/layout/orgChart1"/>
    <dgm:cxn modelId="{9636B1BE-97A9-44A5-993D-3377FF0F96B1}" type="presParOf" srcId="{4F9EFAB5-F4F9-4ED6-9473-34B345ACA0E7}" destId="{A2398079-716E-4584-9EA7-AD72718D7B99}" srcOrd="0" destOrd="0" presId="urn:microsoft.com/office/officeart/2005/8/layout/orgChart1"/>
    <dgm:cxn modelId="{DC8174D7-041B-45C5-8FF3-AD494AB1EA04}" type="presParOf" srcId="{4F9EFAB5-F4F9-4ED6-9473-34B345ACA0E7}" destId="{A86C3400-1263-4324-B8B3-3D4B7FC0A272}" srcOrd="1" destOrd="0" presId="urn:microsoft.com/office/officeart/2005/8/layout/orgChart1"/>
    <dgm:cxn modelId="{0ACC6252-2AA6-4619-847B-8CC4B2101D7B}" type="presParOf" srcId="{246DD388-15BF-4AE6-B1D0-FDC9EC2A7745}" destId="{1F87E7D0-B0ED-4080-8203-0233D2EACFE1}" srcOrd="1" destOrd="0" presId="urn:microsoft.com/office/officeart/2005/8/layout/orgChart1"/>
    <dgm:cxn modelId="{62A94B03-B472-427E-93DC-EECEFE4BC96F}" type="presParOf" srcId="{1F87E7D0-B0ED-4080-8203-0233D2EACFE1}" destId="{BAB02573-5991-4A43-B932-FE3D6DF360C4}" srcOrd="0" destOrd="0" presId="urn:microsoft.com/office/officeart/2005/8/layout/orgChart1"/>
    <dgm:cxn modelId="{6342E086-A40F-43BD-A35B-25D35599677B}" type="presParOf" srcId="{1F87E7D0-B0ED-4080-8203-0233D2EACFE1}" destId="{40BD1BB9-7F78-46D3-8950-B06E0B3EF1AB}" srcOrd="1" destOrd="0" presId="urn:microsoft.com/office/officeart/2005/8/layout/orgChart1"/>
    <dgm:cxn modelId="{6BB6EE3E-8B1A-459D-BBFF-BD9036DBEE3B}" type="presParOf" srcId="{40BD1BB9-7F78-46D3-8950-B06E0B3EF1AB}" destId="{B41258E3-98CA-4C26-9B9F-2488B7BE6E78}" srcOrd="0" destOrd="0" presId="urn:microsoft.com/office/officeart/2005/8/layout/orgChart1"/>
    <dgm:cxn modelId="{10C10A70-6D53-41D8-B843-D5150DEB096C}" type="presParOf" srcId="{B41258E3-98CA-4C26-9B9F-2488B7BE6E78}" destId="{AAF60B94-8FC0-4590-8DD4-C14A3AD1F77D}" srcOrd="0" destOrd="0" presId="urn:microsoft.com/office/officeart/2005/8/layout/orgChart1"/>
    <dgm:cxn modelId="{6C7BE9D9-CECD-48F5-B25E-87D153FD11A3}" type="presParOf" srcId="{B41258E3-98CA-4C26-9B9F-2488B7BE6E78}" destId="{A00A9BFF-68C2-4B82-8613-BE327FF992C4}" srcOrd="1" destOrd="0" presId="urn:microsoft.com/office/officeart/2005/8/layout/orgChart1"/>
    <dgm:cxn modelId="{7AA64625-A4F3-4EE9-9BEE-78CB1A7FE1AC}" type="presParOf" srcId="{40BD1BB9-7F78-46D3-8950-B06E0B3EF1AB}" destId="{67340C1A-4BF8-485F-915A-070765975831}" srcOrd="1" destOrd="0" presId="urn:microsoft.com/office/officeart/2005/8/layout/orgChart1"/>
    <dgm:cxn modelId="{2F89A9F8-5AF7-49A6-9943-DBE0B2226E76}" type="presParOf" srcId="{40BD1BB9-7F78-46D3-8950-B06E0B3EF1AB}" destId="{B3CF0812-43BA-4145-BE2E-EFCFE1FB2764}" srcOrd="2" destOrd="0" presId="urn:microsoft.com/office/officeart/2005/8/layout/orgChart1"/>
    <dgm:cxn modelId="{D90AADE6-E0D9-4215-9D6D-B0639AACE235}" type="presParOf" srcId="{1F87E7D0-B0ED-4080-8203-0233D2EACFE1}" destId="{B1F558D1-38CD-4456-ACC8-6C62669E46AC}" srcOrd="2" destOrd="0" presId="urn:microsoft.com/office/officeart/2005/8/layout/orgChart1"/>
    <dgm:cxn modelId="{78C2B4CE-FEA6-4804-81F9-E7FFDA60D7FC}" type="presParOf" srcId="{1F87E7D0-B0ED-4080-8203-0233D2EACFE1}" destId="{C4A0C75D-5E5C-457A-97FD-CFA03D97C9C8}" srcOrd="3" destOrd="0" presId="urn:microsoft.com/office/officeart/2005/8/layout/orgChart1"/>
    <dgm:cxn modelId="{D308F94F-C417-4CB1-BC9E-5FDB78CB56DC}" type="presParOf" srcId="{C4A0C75D-5E5C-457A-97FD-CFA03D97C9C8}" destId="{6A09738B-F873-4B68-98EA-BDA8BB217104}" srcOrd="0" destOrd="0" presId="urn:microsoft.com/office/officeart/2005/8/layout/orgChart1"/>
    <dgm:cxn modelId="{13B88022-A24F-4900-B58D-837A61C8F4A2}" type="presParOf" srcId="{6A09738B-F873-4B68-98EA-BDA8BB217104}" destId="{6E662C8E-5435-4408-9748-8F79624633AB}" srcOrd="0" destOrd="0" presId="urn:microsoft.com/office/officeart/2005/8/layout/orgChart1"/>
    <dgm:cxn modelId="{C4B54F9E-1E8A-44FF-BB7A-F73D37FF0199}" type="presParOf" srcId="{6A09738B-F873-4B68-98EA-BDA8BB217104}" destId="{C95595D1-9966-4213-B10C-0FB9FC9E388E}" srcOrd="1" destOrd="0" presId="urn:microsoft.com/office/officeart/2005/8/layout/orgChart1"/>
    <dgm:cxn modelId="{902D0A7C-0BA1-4172-85C2-C97860306FD2}" type="presParOf" srcId="{C4A0C75D-5E5C-457A-97FD-CFA03D97C9C8}" destId="{CC6AF077-CC16-41E3-85CC-BDEE757C7DC9}" srcOrd="1" destOrd="0" presId="urn:microsoft.com/office/officeart/2005/8/layout/orgChart1"/>
    <dgm:cxn modelId="{BF0FB485-3539-4998-98DB-8E5080B6197F}" type="presParOf" srcId="{C4A0C75D-5E5C-457A-97FD-CFA03D97C9C8}" destId="{B19D78CD-3BD0-4230-B09E-D31ED6AD8E58}" srcOrd="2" destOrd="0" presId="urn:microsoft.com/office/officeart/2005/8/layout/orgChart1"/>
    <dgm:cxn modelId="{CB6C0288-CA9F-486C-BD95-64E5C318759B}" type="presParOf" srcId="{246DD388-15BF-4AE6-B1D0-FDC9EC2A7745}" destId="{FCDC75D1-3B29-4CC3-8E13-5507A92E5CF9}" srcOrd="2" destOrd="0" presId="urn:microsoft.com/office/officeart/2005/8/layout/orgChart1"/>
    <dgm:cxn modelId="{222C2183-67FD-4998-83B3-900E758DF202}" type="presParOf" srcId="{14AAE6BA-33A6-4C77-ADA9-EC37C0B95873}" destId="{B59C7E46-99C3-4934-8628-F62A42AD9618}" srcOrd="2" destOrd="0" presId="urn:microsoft.com/office/officeart/2005/8/layout/orgChart1"/>
    <dgm:cxn modelId="{306B0D51-63E3-40B1-8C12-0C03CA5E4E15}" type="presParOf" srcId="{6F1F362D-12F3-4577-A888-2BDF746FE98B}" destId="{0FC8BA6E-5F94-4A17-89DC-588CE1DFC5C8}" srcOrd="2" destOrd="0" presId="urn:microsoft.com/office/officeart/2005/8/layout/orgChart1"/>
    <dgm:cxn modelId="{F6A67BD8-D466-4D28-B6B3-D58CEF7FF5F4}" type="presParOf" srcId="{6F1F362D-12F3-4577-A888-2BDF746FE98B}" destId="{901EB599-E5A2-403A-A6F7-AB2E56797AE4}" srcOrd="3" destOrd="0" presId="urn:microsoft.com/office/officeart/2005/8/layout/orgChart1"/>
    <dgm:cxn modelId="{05376093-E793-4CBD-955F-5597952C6E2A}" type="presParOf" srcId="{901EB599-E5A2-403A-A6F7-AB2E56797AE4}" destId="{E4C56AF3-AB7E-462A-B018-D61A02F9043E}" srcOrd="0" destOrd="0" presId="urn:microsoft.com/office/officeart/2005/8/layout/orgChart1"/>
    <dgm:cxn modelId="{4798B8AD-DC91-4EE6-BE88-478FF1FDF0BE}" type="presParOf" srcId="{E4C56AF3-AB7E-462A-B018-D61A02F9043E}" destId="{D58C327D-BDFC-46A6-B02A-79E3ECF48230}" srcOrd="0" destOrd="0" presId="urn:microsoft.com/office/officeart/2005/8/layout/orgChart1"/>
    <dgm:cxn modelId="{31C709BC-87CC-4839-971E-A814BD5B3540}" type="presParOf" srcId="{E4C56AF3-AB7E-462A-B018-D61A02F9043E}" destId="{6360A5BE-C012-412D-BD90-340875B487FA}" srcOrd="1" destOrd="0" presId="urn:microsoft.com/office/officeart/2005/8/layout/orgChart1"/>
    <dgm:cxn modelId="{56E47552-7274-436F-917F-799567DC7271}" type="presParOf" srcId="{901EB599-E5A2-403A-A6F7-AB2E56797AE4}" destId="{00023585-E922-41FF-A495-64845CC5A790}" srcOrd="1" destOrd="0" presId="urn:microsoft.com/office/officeart/2005/8/layout/orgChart1"/>
    <dgm:cxn modelId="{B9A5AD01-4980-4AD6-8AB0-BC9A20698174}" type="presParOf" srcId="{00023585-E922-41FF-A495-64845CC5A790}" destId="{9F3042A4-9CCC-4D67-B6F3-7173141779DB}" srcOrd="0" destOrd="0" presId="urn:microsoft.com/office/officeart/2005/8/layout/orgChart1"/>
    <dgm:cxn modelId="{A4EE20CD-1D35-42E5-BBEE-B2E966D3A833}" type="presParOf" srcId="{00023585-E922-41FF-A495-64845CC5A790}" destId="{D285964E-4539-4558-A70C-92E5802EEC82}" srcOrd="1" destOrd="0" presId="urn:microsoft.com/office/officeart/2005/8/layout/orgChart1"/>
    <dgm:cxn modelId="{D9394358-1847-4AEE-A034-999760F45A4D}" type="presParOf" srcId="{D285964E-4539-4558-A70C-92E5802EEC82}" destId="{8E512AF0-BFF3-4E48-BDD2-830470DB0A38}" srcOrd="0" destOrd="0" presId="urn:microsoft.com/office/officeart/2005/8/layout/orgChart1"/>
    <dgm:cxn modelId="{9FA0E5AB-20E7-47CA-A840-F859C5A36509}" type="presParOf" srcId="{8E512AF0-BFF3-4E48-BDD2-830470DB0A38}" destId="{8EC7C90E-DB29-4965-8EA8-8A0606272795}" srcOrd="0" destOrd="0" presId="urn:microsoft.com/office/officeart/2005/8/layout/orgChart1"/>
    <dgm:cxn modelId="{AD9D538D-236F-4C51-BF4A-02927073A990}" type="presParOf" srcId="{8E512AF0-BFF3-4E48-BDD2-830470DB0A38}" destId="{49D074E6-05A3-42B2-BA2A-C4DFA508F8DC}" srcOrd="1" destOrd="0" presId="urn:microsoft.com/office/officeart/2005/8/layout/orgChart1"/>
    <dgm:cxn modelId="{6EA77B44-6077-4087-ABF6-56AFAC7D1960}" type="presParOf" srcId="{D285964E-4539-4558-A70C-92E5802EEC82}" destId="{301EDCAD-B16C-4832-B973-D62B6ABCC834}" srcOrd="1" destOrd="0" presId="urn:microsoft.com/office/officeart/2005/8/layout/orgChart1"/>
    <dgm:cxn modelId="{FD2F83D1-3383-4B6F-9FCF-7041163880BC}" type="presParOf" srcId="{301EDCAD-B16C-4832-B973-D62B6ABCC834}" destId="{8DF03F14-7879-4C43-B948-0A1B9A2D50E3}" srcOrd="0" destOrd="0" presId="urn:microsoft.com/office/officeart/2005/8/layout/orgChart1"/>
    <dgm:cxn modelId="{FFD973F9-7198-4507-9FC4-D90589FF7F75}" type="presParOf" srcId="{301EDCAD-B16C-4832-B973-D62B6ABCC834}" destId="{4F992947-F94F-415A-99AF-9270F991696F}" srcOrd="1" destOrd="0" presId="urn:microsoft.com/office/officeart/2005/8/layout/orgChart1"/>
    <dgm:cxn modelId="{9EE8FF1E-0C56-44D2-8B45-E0494EFD22E8}" type="presParOf" srcId="{4F992947-F94F-415A-99AF-9270F991696F}" destId="{E22EDC92-6259-4742-8FF3-F018EF86AA54}" srcOrd="0" destOrd="0" presId="urn:microsoft.com/office/officeart/2005/8/layout/orgChart1"/>
    <dgm:cxn modelId="{86D5417D-219F-42DA-B8CA-85EC30DFA4D2}" type="presParOf" srcId="{E22EDC92-6259-4742-8FF3-F018EF86AA54}" destId="{58174024-675B-40B0-AED5-E1C3B1DF38C2}" srcOrd="0" destOrd="0" presId="urn:microsoft.com/office/officeart/2005/8/layout/orgChart1"/>
    <dgm:cxn modelId="{CA277327-E1C6-4A98-9921-B2BBFED401DF}" type="presParOf" srcId="{E22EDC92-6259-4742-8FF3-F018EF86AA54}" destId="{ABD045C7-B180-4B35-986D-2572BB8D47CC}" srcOrd="1" destOrd="0" presId="urn:microsoft.com/office/officeart/2005/8/layout/orgChart1"/>
    <dgm:cxn modelId="{6A6E1637-4F85-43D8-9D3E-6B0004BC470E}" type="presParOf" srcId="{4F992947-F94F-415A-99AF-9270F991696F}" destId="{653B3147-2A88-48F1-8AC3-BB23EF993CFB}" srcOrd="1" destOrd="0" presId="urn:microsoft.com/office/officeart/2005/8/layout/orgChart1"/>
    <dgm:cxn modelId="{2B0A3C90-0170-4B2B-8986-E654868123D5}" type="presParOf" srcId="{4F992947-F94F-415A-99AF-9270F991696F}" destId="{A33A39B0-0CE4-466B-BC7A-A975916974BD}" srcOrd="2" destOrd="0" presId="urn:microsoft.com/office/officeart/2005/8/layout/orgChart1"/>
    <dgm:cxn modelId="{381AC588-DA71-4A27-AB17-BB86226AC956}" type="presParOf" srcId="{D285964E-4539-4558-A70C-92E5802EEC82}" destId="{EC7B693A-20FE-44FF-B3E1-0D4D1F999BC9}" srcOrd="2" destOrd="0" presId="urn:microsoft.com/office/officeart/2005/8/layout/orgChart1"/>
    <dgm:cxn modelId="{8655F9B0-7C02-4227-B585-B9AE7BF5BB33}" type="presParOf" srcId="{901EB599-E5A2-403A-A6F7-AB2E56797AE4}" destId="{46AD643F-5E0B-43BB-9052-A1D3F5653B6C}" srcOrd="2" destOrd="0" presId="urn:microsoft.com/office/officeart/2005/8/layout/orgChart1"/>
    <dgm:cxn modelId="{74A3B869-369C-4D65-90A5-37841CCCDEA9}" type="presParOf" srcId="{6F1F362D-12F3-4577-A888-2BDF746FE98B}" destId="{379E8A7E-6C80-42A2-A57B-7AF671A676DA}" srcOrd="4" destOrd="0" presId="urn:microsoft.com/office/officeart/2005/8/layout/orgChart1"/>
    <dgm:cxn modelId="{06F85882-E1C2-4007-9619-4C4277579E69}" type="presParOf" srcId="{6F1F362D-12F3-4577-A888-2BDF746FE98B}" destId="{B1A7E680-707F-46F2-BF5F-539C1DCD89D6}" srcOrd="5" destOrd="0" presId="urn:microsoft.com/office/officeart/2005/8/layout/orgChart1"/>
    <dgm:cxn modelId="{B9A677CE-1BEE-4D52-A517-B09A02907126}" type="presParOf" srcId="{B1A7E680-707F-46F2-BF5F-539C1DCD89D6}" destId="{8F552641-3147-4209-863A-D01A6079BA17}" srcOrd="0" destOrd="0" presId="urn:microsoft.com/office/officeart/2005/8/layout/orgChart1"/>
    <dgm:cxn modelId="{8ECBDC5C-89EF-4EB5-A58C-67B7FAC2FC5B}" type="presParOf" srcId="{8F552641-3147-4209-863A-D01A6079BA17}" destId="{9677E670-EDB3-4B28-A6FA-D22412B73232}" srcOrd="0" destOrd="0" presId="urn:microsoft.com/office/officeart/2005/8/layout/orgChart1"/>
    <dgm:cxn modelId="{5207ED23-441D-4B92-BA20-6F9CF7B6E681}" type="presParOf" srcId="{8F552641-3147-4209-863A-D01A6079BA17}" destId="{F6A3A4F7-A641-4317-BC86-25BB610F8B3C}" srcOrd="1" destOrd="0" presId="urn:microsoft.com/office/officeart/2005/8/layout/orgChart1"/>
    <dgm:cxn modelId="{E0820058-72E8-4FEE-A32F-7B9B57DB73C7}" type="presParOf" srcId="{B1A7E680-707F-46F2-BF5F-539C1DCD89D6}" destId="{F4BA5DD5-EA05-42C0-9529-0B015743FA8B}" srcOrd="1" destOrd="0" presId="urn:microsoft.com/office/officeart/2005/8/layout/orgChart1"/>
    <dgm:cxn modelId="{4DA996A9-DA58-4334-9C3A-A8E040E1720E}" type="presParOf" srcId="{F4BA5DD5-EA05-42C0-9529-0B015743FA8B}" destId="{BE3A36E3-7211-40D3-9624-A8350043AB97}" srcOrd="0" destOrd="0" presId="urn:microsoft.com/office/officeart/2005/8/layout/orgChart1"/>
    <dgm:cxn modelId="{7FF5DF0B-C28A-4E52-B462-A657E0732A20}" type="presParOf" srcId="{F4BA5DD5-EA05-42C0-9529-0B015743FA8B}" destId="{FE7393BD-C1F7-48C8-8786-5F1EC3E451C6}" srcOrd="1" destOrd="0" presId="urn:microsoft.com/office/officeart/2005/8/layout/orgChart1"/>
    <dgm:cxn modelId="{95817B76-7E8D-47CA-B422-3F4E94A89896}" type="presParOf" srcId="{FE7393BD-C1F7-48C8-8786-5F1EC3E451C6}" destId="{8D80330C-5602-46F8-8E2A-42FEDE635E6B}" srcOrd="0" destOrd="0" presId="urn:microsoft.com/office/officeart/2005/8/layout/orgChart1"/>
    <dgm:cxn modelId="{E669533C-90C0-4CBA-9A85-2A56D3242CA4}" type="presParOf" srcId="{8D80330C-5602-46F8-8E2A-42FEDE635E6B}" destId="{203994C6-0D4D-4AA4-9EAB-3DEBFF4E5A95}" srcOrd="0" destOrd="0" presId="urn:microsoft.com/office/officeart/2005/8/layout/orgChart1"/>
    <dgm:cxn modelId="{9678666D-34E2-4229-A816-B89C6EF07C08}" type="presParOf" srcId="{8D80330C-5602-46F8-8E2A-42FEDE635E6B}" destId="{C0E9DAF6-CE12-4308-B12D-A3449C2BE91E}" srcOrd="1" destOrd="0" presId="urn:microsoft.com/office/officeart/2005/8/layout/orgChart1"/>
    <dgm:cxn modelId="{FE5F7C17-8D74-494E-B16C-02CE14C378F3}" type="presParOf" srcId="{FE7393BD-C1F7-48C8-8786-5F1EC3E451C6}" destId="{B77A1F62-6A9D-4973-9634-F0B1A3D34B5A}" srcOrd="1" destOrd="0" presId="urn:microsoft.com/office/officeart/2005/8/layout/orgChart1"/>
    <dgm:cxn modelId="{D4E5DFBD-C2C7-4EC1-84AE-14EFE8F6D09C}" type="presParOf" srcId="{B77A1F62-6A9D-4973-9634-F0B1A3D34B5A}" destId="{39A72579-BC40-4DAB-A70E-BC312A900117}" srcOrd="0" destOrd="0" presId="urn:microsoft.com/office/officeart/2005/8/layout/orgChart1"/>
    <dgm:cxn modelId="{CDB95DC3-2BC0-420E-861E-3B5FD3D785A0}" type="presParOf" srcId="{B77A1F62-6A9D-4973-9634-F0B1A3D34B5A}" destId="{317C9566-8257-43CB-8B2F-CB93E8600692}" srcOrd="1" destOrd="0" presId="urn:microsoft.com/office/officeart/2005/8/layout/orgChart1"/>
    <dgm:cxn modelId="{43B0DFD7-4349-42A0-A820-83631C8189A8}" type="presParOf" srcId="{317C9566-8257-43CB-8B2F-CB93E8600692}" destId="{B3AF6BBC-224C-4BFD-9E47-A62E9AE02F29}" srcOrd="0" destOrd="0" presId="urn:microsoft.com/office/officeart/2005/8/layout/orgChart1"/>
    <dgm:cxn modelId="{6D5AB5B5-311D-4AC4-9039-1FC122696DEA}" type="presParOf" srcId="{B3AF6BBC-224C-4BFD-9E47-A62E9AE02F29}" destId="{4410E708-477D-4557-80FA-9696B8A8CA6F}" srcOrd="0" destOrd="0" presId="urn:microsoft.com/office/officeart/2005/8/layout/orgChart1"/>
    <dgm:cxn modelId="{68C8207B-8FB3-4522-95B4-413E76044173}" type="presParOf" srcId="{B3AF6BBC-224C-4BFD-9E47-A62E9AE02F29}" destId="{D4E566AB-4AD5-45CF-AD45-F385068B988A}" srcOrd="1" destOrd="0" presId="urn:microsoft.com/office/officeart/2005/8/layout/orgChart1"/>
    <dgm:cxn modelId="{E7C76C0B-2426-4D9B-8EA2-A62EE2AC4703}" type="presParOf" srcId="{317C9566-8257-43CB-8B2F-CB93E8600692}" destId="{B3015468-B008-4283-B81E-64C0CA17BAFB}" srcOrd="1" destOrd="0" presId="urn:microsoft.com/office/officeart/2005/8/layout/orgChart1"/>
    <dgm:cxn modelId="{A77541BC-2594-4FFB-9AE1-79BDB45FDBBC}" type="presParOf" srcId="{317C9566-8257-43CB-8B2F-CB93E8600692}" destId="{79699908-42D2-48B0-8F04-BACA4C7B859D}" srcOrd="2" destOrd="0" presId="urn:microsoft.com/office/officeart/2005/8/layout/orgChart1"/>
    <dgm:cxn modelId="{D79B3221-6944-4E7C-99C8-0A362D25C019}" type="presParOf" srcId="{B77A1F62-6A9D-4973-9634-F0B1A3D34B5A}" destId="{FF9ED2B8-1132-48F5-A438-04572BC03439}" srcOrd="2" destOrd="0" presId="urn:microsoft.com/office/officeart/2005/8/layout/orgChart1"/>
    <dgm:cxn modelId="{99F0611C-8A55-4B80-AFCA-84771D7EEB33}" type="presParOf" srcId="{B77A1F62-6A9D-4973-9634-F0B1A3D34B5A}" destId="{F3555C81-48BF-4CDC-B6F2-BEB790357147}" srcOrd="3" destOrd="0" presId="urn:microsoft.com/office/officeart/2005/8/layout/orgChart1"/>
    <dgm:cxn modelId="{BF97B878-83B3-4493-A1B4-28BDABD26638}" type="presParOf" srcId="{F3555C81-48BF-4CDC-B6F2-BEB790357147}" destId="{8B471455-572C-4FAC-9207-71620814DA93}" srcOrd="0" destOrd="0" presId="urn:microsoft.com/office/officeart/2005/8/layout/orgChart1"/>
    <dgm:cxn modelId="{FE7412B2-B9F1-4872-BBD6-3127B986B0D5}" type="presParOf" srcId="{8B471455-572C-4FAC-9207-71620814DA93}" destId="{7A3A9D8F-0058-4167-8031-62CF42F31716}" srcOrd="0" destOrd="0" presId="urn:microsoft.com/office/officeart/2005/8/layout/orgChart1"/>
    <dgm:cxn modelId="{ADBFB194-92F4-4E6D-8179-582B64F861B8}" type="presParOf" srcId="{8B471455-572C-4FAC-9207-71620814DA93}" destId="{258843C1-12E6-4674-A255-A24A9ACFC806}" srcOrd="1" destOrd="0" presId="urn:microsoft.com/office/officeart/2005/8/layout/orgChart1"/>
    <dgm:cxn modelId="{F4104379-F452-47D6-8894-3DB26530D2FB}" type="presParOf" srcId="{F3555C81-48BF-4CDC-B6F2-BEB790357147}" destId="{98DE040B-B433-4316-889C-22F82575FC44}" srcOrd="1" destOrd="0" presId="urn:microsoft.com/office/officeart/2005/8/layout/orgChart1"/>
    <dgm:cxn modelId="{B6B2E983-B49D-4E43-808F-6BA08669A756}" type="presParOf" srcId="{F3555C81-48BF-4CDC-B6F2-BEB790357147}" destId="{A0F05755-DDFB-4025-B6D3-95B8CA242823}" srcOrd="2" destOrd="0" presId="urn:microsoft.com/office/officeart/2005/8/layout/orgChart1"/>
    <dgm:cxn modelId="{FB93B9B9-D194-406F-9F74-11C4432AEDDA}" type="presParOf" srcId="{FE7393BD-C1F7-48C8-8786-5F1EC3E451C6}" destId="{52257B8F-65C7-4CBA-B2CB-819C94B931D6}" srcOrd="2" destOrd="0" presId="urn:microsoft.com/office/officeart/2005/8/layout/orgChart1"/>
    <dgm:cxn modelId="{852B7760-CD83-4BBF-B8FA-08EE490E8974}" type="presParOf" srcId="{B1A7E680-707F-46F2-BF5F-539C1DCD89D6}" destId="{7AFBA71F-26EC-460F-96D0-5C0C01B018D5}" srcOrd="2" destOrd="0" presId="urn:microsoft.com/office/officeart/2005/8/layout/orgChart1"/>
    <dgm:cxn modelId="{DC765694-36D5-4937-BD30-2D799187A65C}" type="presParOf" srcId="{6265D2E0-9055-4113-A162-79F20265A3D4}" destId="{2E34737F-6D5B-4882-A6B9-04575A3F02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93820-4159-416A-989B-EE717B1E6F1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7B99D0-D263-4687-9EE2-F426489DC888}">
      <dgm:prSet phldrT="[Text]"/>
      <dgm:spPr/>
      <dgm:t>
        <a:bodyPr/>
        <a:lstStyle/>
        <a:p>
          <a:r>
            <a:rPr lang="en-US" dirty="0" smtClean="0"/>
            <a:t>Project Selection Methods Categories</a:t>
          </a:r>
          <a:endParaRPr lang="en-US" dirty="0"/>
        </a:p>
      </dgm:t>
    </dgm:pt>
    <dgm:pt modelId="{3D643C96-BAB8-41F1-82D3-9BB821CE70E0}" type="parTrans" cxnId="{57F749B9-1626-415E-81CC-28AE21F8B7AC}">
      <dgm:prSet/>
      <dgm:spPr/>
      <dgm:t>
        <a:bodyPr/>
        <a:lstStyle/>
        <a:p>
          <a:endParaRPr lang="en-US"/>
        </a:p>
      </dgm:t>
    </dgm:pt>
    <dgm:pt modelId="{1BBA676D-B7BB-4E20-83FF-62DE3CD1C12F}" type="sibTrans" cxnId="{57F749B9-1626-415E-81CC-28AE21F8B7AC}">
      <dgm:prSet/>
      <dgm:spPr/>
      <dgm:t>
        <a:bodyPr/>
        <a:lstStyle/>
        <a:p>
          <a:endParaRPr lang="en-US"/>
        </a:p>
      </dgm:t>
    </dgm:pt>
    <dgm:pt modelId="{A227966B-22DA-4B88-B344-DB7BBD3B8363}">
      <dgm:prSet phldrT="[Text]"/>
      <dgm:spPr/>
      <dgm:t>
        <a:bodyPr/>
        <a:lstStyle/>
        <a:p>
          <a:r>
            <a:rPr lang="en-US" dirty="0" smtClean="0"/>
            <a:t>Ranking Techniques</a:t>
          </a:r>
          <a:endParaRPr lang="en-US" dirty="0"/>
        </a:p>
      </dgm:t>
    </dgm:pt>
    <dgm:pt modelId="{B684C40E-82B2-4155-A45B-6AAA4BCEECBD}" type="parTrans" cxnId="{242E9202-08A3-4514-9E0C-9A97B29F7B84}">
      <dgm:prSet/>
      <dgm:spPr/>
      <dgm:t>
        <a:bodyPr/>
        <a:lstStyle/>
        <a:p>
          <a:endParaRPr lang="en-US" dirty="0"/>
        </a:p>
      </dgm:t>
    </dgm:pt>
    <dgm:pt modelId="{4424F95F-9EE1-4CA3-BB5A-1520AA014170}" type="sibTrans" cxnId="{242E9202-08A3-4514-9E0C-9A97B29F7B84}">
      <dgm:prSet/>
      <dgm:spPr/>
      <dgm:t>
        <a:bodyPr/>
        <a:lstStyle/>
        <a:p>
          <a:endParaRPr lang="en-US"/>
        </a:p>
      </dgm:t>
    </dgm:pt>
    <dgm:pt modelId="{F9D39713-F176-4315-B8DC-C7A3C3917B4A}">
      <dgm:prSet phldrT="[Text]"/>
      <dgm:spPr/>
      <dgm:t>
        <a:bodyPr/>
        <a:lstStyle/>
        <a:p>
          <a:r>
            <a:rPr lang="en-US" dirty="0" smtClean="0"/>
            <a:t>Pairwise Comparison</a:t>
          </a:r>
          <a:endParaRPr lang="en-US" dirty="0"/>
        </a:p>
      </dgm:t>
    </dgm:pt>
    <dgm:pt modelId="{FE671B35-0289-4B84-BC83-ECF28E077602}" type="parTrans" cxnId="{13C7C908-E734-44F6-A507-66836E5C7E58}">
      <dgm:prSet/>
      <dgm:spPr/>
      <dgm:t>
        <a:bodyPr/>
        <a:lstStyle/>
        <a:p>
          <a:endParaRPr lang="en-US" dirty="0"/>
        </a:p>
      </dgm:t>
    </dgm:pt>
    <dgm:pt modelId="{C37F6E12-8A76-4998-8105-BADDFFF348EF}" type="sibTrans" cxnId="{13C7C908-E734-44F6-A507-66836E5C7E58}">
      <dgm:prSet/>
      <dgm:spPr/>
      <dgm:t>
        <a:bodyPr/>
        <a:lstStyle/>
        <a:p>
          <a:endParaRPr lang="en-US"/>
        </a:p>
      </dgm:t>
    </dgm:pt>
    <dgm:pt modelId="{B3EE331F-2451-4078-BE03-AC7A89632C33}">
      <dgm:prSet phldrT="[Text]"/>
      <dgm:spPr/>
      <dgm:t>
        <a:bodyPr/>
        <a:lstStyle/>
        <a:p>
          <a:r>
            <a:rPr lang="en-US" dirty="0" smtClean="0"/>
            <a:t>Scoring Models</a:t>
          </a:r>
          <a:endParaRPr lang="en-US" dirty="0"/>
        </a:p>
      </dgm:t>
    </dgm:pt>
    <dgm:pt modelId="{3DC75400-5548-4A16-8D8C-5E2C5ECF0DFD}" type="parTrans" cxnId="{5608CFB5-0000-4374-9F0E-777C541ACC2D}">
      <dgm:prSet/>
      <dgm:spPr/>
      <dgm:t>
        <a:bodyPr/>
        <a:lstStyle/>
        <a:p>
          <a:endParaRPr lang="en-US" dirty="0"/>
        </a:p>
      </dgm:t>
    </dgm:pt>
    <dgm:pt modelId="{0FF8C016-1DD7-4414-A93D-7124A7CBF0C6}" type="sibTrans" cxnId="{5608CFB5-0000-4374-9F0E-777C541ACC2D}">
      <dgm:prSet/>
      <dgm:spPr/>
      <dgm:t>
        <a:bodyPr/>
        <a:lstStyle/>
        <a:p>
          <a:endParaRPr lang="en-US"/>
        </a:p>
      </dgm:t>
    </dgm:pt>
    <dgm:pt modelId="{57DC7B63-5FF7-4685-9D9E-C87E814A7DDF}">
      <dgm:prSet phldrT="[Text]"/>
      <dgm:spPr/>
      <dgm:t>
        <a:bodyPr/>
        <a:lstStyle/>
        <a:p>
          <a:r>
            <a:rPr lang="en-US" dirty="0" smtClean="0"/>
            <a:t>Economic Decision Theory Models</a:t>
          </a:r>
          <a:endParaRPr lang="en-US" dirty="0"/>
        </a:p>
      </dgm:t>
    </dgm:pt>
    <dgm:pt modelId="{9D094EFD-67C3-423C-B669-08C3FCC23D10}" type="parTrans" cxnId="{46F97FF6-CBA3-4865-935C-D128CD91F7B8}">
      <dgm:prSet/>
      <dgm:spPr/>
      <dgm:t>
        <a:bodyPr/>
        <a:lstStyle/>
        <a:p>
          <a:endParaRPr lang="en-US" dirty="0"/>
        </a:p>
      </dgm:t>
    </dgm:pt>
    <dgm:pt modelId="{1480D808-874F-49FE-9156-3FD2612AD0BB}" type="sibTrans" cxnId="{46F97FF6-CBA3-4865-935C-D128CD91F7B8}">
      <dgm:prSet/>
      <dgm:spPr/>
      <dgm:t>
        <a:bodyPr/>
        <a:lstStyle/>
        <a:p>
          <a:endParaRPr lang="en-US"/>
        </a:p>
      </dgm:t>
    </dgm:pt>
    <dgm:pt modelId="{0CE2D485-6675-45EC-B3AF-E681477CF5AA}">
      <dgm:prSet phldrT="[Text]"/>
      <dgm:spPr/>
      <dgm:t>
        <a:bodyPr/>
        <a:lstStyle/>
        <a:p>
          <a:r>
            <a:rPr lang="en-US" dirty="0" smtClean="0"/>
            <a:t>Net Present Value (NPV)</a:t>
          </a:r>
          <a:endParaRPr lang="en-US" dirty="0"/>
        </a:p>
      </dgm:t>
    </dgm:pt>
    <dgm:pt modelId="{ED0D073B-E8ED-4B63-8B46-ABE39E1B60CB}" type="parTrans" cxnId="{EA7977A5-82FC-4AB6-8C20-DF89C064E4A9}">
      <dgm:prSet/>
      <dgm:spPr/>
      <dgm:t>
        <a:bodyPr/>
        <a:lstStyle/>
        <a:p>
          <a:endParaRPr lang="en-US" dirty="0"/>
        </a:p>
      </dgm:t>
    </dgm:pt>
    <dgm:pt modelId="{FAA83A8B-946E-4CE1-AABF-7E7910FCDF75}" type="sibTrans" cxnId="{EA7977A5-82FC-4AB6-8C20-DF89C064E4A9}">
      <dgm:prSet/>
      <dgm:spPr/>
      <dgm:t>
        <a:bodyPr/>
        <a:lstStyle/>
        <a:p>
          <a:endParaRPr lang="en-US"/>
        </a:p>
      </dgm:t>
    </dgm:pt>
    <dgm:pt modelId="{FC8B73A2-044E-45FF-93C4-4CE10A6A9834}">
      <dgm:prSet phldrT="[Text]"/>
      <dgm:spPr/>
      <dgm:t>
        <a:bodyPr/>
        <a:lstStyle/>
        <a:p>
          <a:r>
            <a:rPr lang="en-US" dirty="0" smtClean="0"/>
            <a:t>Internal Rate of Return (IRR)</a:t>
          </a:r>
          <a:endParaRPr lang="en-US" dirty="0"/>
        </a:p>
      </dgm:t>
    </dgm:pt>
    <dgm:pt modelId="{4DBE75D9-5F26-4F50-AE3B-5E20300A73CD}" type="parTrans" cxnId="{1BF3C2C5-C760-4288-AB7A-A0427DA06789}">
      <dgm:prSet/>
      <dgm:spPr/>
      <dgm:t>
        <a:bodyPr/>
        <a:lstStyle/>
        <a:p>
          <a:endParaRPr lang="en-US" dirty="0"/>
        </a:p>
      </dgm:t>
    </dgm:pt>
    <dgm:pt modelId="{C3A6AAA6-AC22-4171-944D-B675546BAACB}" type="sibTrans" cxnId="{1BF3C2C5-C760-4288-AB7A-A0427DA06789}">
      <dgm:prSet/>
      <dgm:spPr/>
      <dgm:t>
        <a:bodyPr/>
        <a:lstStyle/>
        <a:p>
          <a:endParaRPr lang="en-US"/>
        </a:p>
      </dgm:t>
    </dgm:pt>
    <dgm:pt modelId="{DDCA5D7E-A92F-4D4B-B656-440B5D9C3A60}">
      <dgm:prSet phldrT="[Text]"/>
      <dgm:spPr/>
      <dgm:t>
        <a:bodyPr/>
        <a:lstStyle/>
        <a:p>
          <a:r>
            <a:rPr lang="en-US" dirty="0" smtClean="0"/>
            <a:t>Discounted Payback Period (DPP)</a:t>
          </a:r>
          <a:endParaRPr lang="en-US" dirty="0"/>
        </a:p>
      </dgm:t>
    </dgm:pt>
    <dgm:pt modelId="{8FE3E266-40B2-4FD4-9362-92BBCDCB70D2}" type="parTrans" cxnId="{42645C83-7F3E-44A3-86DB-CFC818E20F55}">
      <dgm:prSet/>
      <dgm:spPr/>
      <dgm:t>
        <a:bodyPr/>
        <a:lstStyle/>
        <a:p>
          <a:endParaRPr lang="en-US" dirty="0"/>
        </a:p>
      </dgm:t>
    </dgm:pt>
    <dgm:pt modelId="{43AA921E-4F00-4667-AD43-A17F199BF328}" type="sibTrans" cxnId="{42645C83-7F3E-44A3-86DB-CFC818E20F55}">
      <dgm:prSet/>
      <dgm:spPr/>
      <dgm:t>
        <a:bodyPr/>
        <a:lstStyle/>
        <a:p>
          <a:endParaRPr lang="en-US"/>
        </a:p>
      </dgm:t>
    </dgm:pt>
    <dgm:pt modelId="{E13B7337-3F74-47B6-89EA-697E34880A9F}">
      <dgm:prSet phldrT="[Text]"/>
      <dgm:spPr/>
      <dgm:t>
        <a:bodyPr/>
        <a:lstStyle/>
        <a:p>
          <a:r>
            <a:rPr lang="en-US" dirty="0" smtClean="0"/>
            <a:t>Investment Efficiency (IE)</a:t>
          </a:r>
          <a:endParaRPr lang="en-US" dirty="0"/>
        </a:p>
      </dgm:t>
    </dgm:pt>
    <dgm:pt modelId="{72654D7B-AA78-4B7E-8F78-98FB43463E20}" type="parTrans" cxnId="{965C44AD-F3AF-4243-B1C0-6C25C1E5D32A}">
      <dgm:prSet/>
      <dgm:spPr/>
      <dgm:t>
        <a:bodyPr/>
        <a:lstStyle/>
        <a:p>
          <a:endParaRPr lang="en-US" dirty="0"/>
        </a:p>
      </dgm:t>
    </dgm:pt>
    <dgm:pt modelId="{EAEDD11D-69F3-41C0-A1EE-F897A8B45EFE}" type="sibTrans" cxnId="{965C44AD-F3AF-4243-B1C0-6C25C1E5D32A}">
      <dgm:prSet/>
      <dgm:spPr/>
      <dgm:t>
        <a:bodyPr/>
        <a:lstStyle/>
        <a:p>
          <a:endParaRPr lang="en-US"/>
        </a:p>
      </dgm:t>
    </dgm:pt>
    <dgm:pt modelId="{053E47D4-C2D7-4052-82B3-E5F4D8C41CD9}" type="pres">
      <dgm:prSet presAssocID="{14F93820-4159-416A-989B-EE717B1E6F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33CBE-E9EC-4056-BBD3-FBFCB8FC09EC}" type="pres">
      <dgm:prSet presAssocID="{177B99D0-D263-4687-9EE2-F426489DC888}" presName="root1" presStyleCnt="0"/>
      <dgm:spPr/>
      <dgm:t>
        <a:bodyPr/>
        <a:lstStyle/>
        <a:p>
          <a:endParaRPr lang="en-GB"/>
        </a:p>
      </dgm:t>
    </dgm:pt>
    <dgm:pt modelId="{9DA9E793-20D3-4CAC-B61B-891C8C745160}" type="pres">
      <dgm:prSet presAssocID="{177B99D0-D263-4687-9EE2-F426489DC88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43BD92-3C70-4010-8F11-64C405E58491}" type="pres">
      <dgm:prSet presAssocID="{177B99D0-D263-4687-9EE2-F426489DC888}" presName="level2hierChild" presStyleCnt="0"/>
      <dgm:spPr/>
      <dgm:t>
        <a:bodyPr/>
        <a:lstStyle/>
        <a:p>
          <a:endParaRPr lang="en-GB"/>
        </a:p>
      </dgm:t>
    </dgm:pt>
    <dgm:pt modelId="{9F06F4EC-1514-4CAA-A4E7-8249C2F98823}" type="pres">
      <dgm:prSet presAssocID="{B684C40E-82B2-4155-A45B-6AAA4BCEECB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82576C1-60F4-48CC-909F-5790C7333DCD}" type="pres">
      <dgm:prSet presAssocID="{B684C40E-82B2-4155-A45B-6AAA4BCEECB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8957950-FA2E-4E1F-BCE6-6439954837DF}" type="pres">
      <dgm:prSet presAssocID="{A227966B-22DA-4B88-B344-DB7BBD3B8363}" presName="root2" presStyleCnt="0"/>
      <dgm:spPr/>
      <dgm:t>
        <a:bodyPr/>
        <a:lstStyle/>
        <a:p>
          <a:endParaRPr lang="en-GB"/>
        </a:p>
      </dgm:t>
    </dgm:pt>
    <dgm:pt modelId="{917380B3-ECFC-40BE-A83A-ACBD57F21C9C}" type="pres">
      <dgm:prSet presAssocID="{A227966B-22DA-4B88-B344-DB7BBD3B836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7ED3B-CC93-43A4-B266-42AAC0A6CA0A}" type="pres">
      <dgm:prSet presAssocID="{A227966B-22DA-4B88-B344-DB7BBD3B8363}" presName="level3hierChild" presStyleCnt="0"/>
      <dgm:spPr/>
      <dgm:t>
        <a:bodyPr/>
        <a:lstStyle/>
        <a:p>
          <a:endParaRPr lang="en-GB"/>
        </a:p>
      </dgm:t>
    </dgm:pt>
    <dgm:pt modelId="{C27C46FC-3128-44DD-8B96-E95BA225EFD1}" type="pres">
      <dgm:prSet presAssocID="{FE671B35-0289-4B84-BC83-ECF28E077602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1BBAD097-02CD-48E5-821E-636B6217A308}" type="pres">
      <dgm:prSet presAssocID="{FE671B35-0289-4B84-BC83-ECF28E077602}" presName="connTx" presStyleLbl="parChTrans1D3" presStyleIdx="0" presStyleCnt="6"/>
      <dgm:spPr/>
      <dgm:t>
        <a:bodyPr/>
        <a:lstStyle/>
        <a:p>
          <a:endParaRPr lang="en-US"/>
        </a:p>
      </dgm:t>
    </dgm:pt>
    <dgm:pt modelId="{69E0910C-35C0-450F-BA9F-40E600CAA235}" type="pres">
      <dgm:prSet presAssocID="{F9D39713-F176-4315-B8DC-C7A3C3917B4A}" presName="root2" presStyleCnt="0"/>
      <dgm:spPr/>
      <dgm:t>
        <a:bodyPr/>
        <a:lstStyle/>
        <a:p>
          <a:endParaRPr lang="en-GB"/>
        </a:p>
      </dgm:t>
    </dgm:pt>
    <dgm:pt modelId="{77B16357-925E-488E-A677-EE2AD726FBA8}" type="pres">
      <dgm:prSet presAssocID="{F9D39713-F176-4315-B8DC-C7A3C3917B4A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C7243-F718-454E-A9B1-64FF91034314}" type="pres">
      <dgm:prSet presAssocID="{F9D39713-F176-4315-B8DC-C7A3C3917B4A}" presName="level3hierChild" presStyleCnt="0"/>
      <dgm:spPr/>
      <dgm:t>
        <a:bodyPr/>
        <a:lstStyle/>
        <a:p>
          <a:endParaRPr lang="en-GB"/>
        </a:p>
      </dgm:t>
    </dgm:pt>
    <dgm:pt modelId="{B3612483-3B1B-479F-8DCF-F6F0F5C34F89}" type="pres">
      <dgm:prSet presAssocID="{3DC75400-5548-4A16-8D8C-5E2C5ECF0DFD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0B57CA80-8DB5-47AC-A561-8D1403F75649}" type="pres">
      <dgm:prSet presAssocID="{3DC75400-5548-4A16-8D8C-5E2C5ECF0DFD}" presName="connTx" presStyleLbl="parChTrans1D3" presStyleIdx="1" presStyleCnt="6"/>
      <dgm:spPr/>
      <dgm:t>
        <a:bodyPr/>
        <a:lstStyle/>
        <a:p>
          <a:endParaRPr lang="en-US"/>
        </a:p>
      </dgm:t>
    </dgm:pt>
    <dgm:pt modelId="{FDF38960-3D6D-4CFB-9A96-FC931F960044}" type="pres">
      <dgm:prSet presAssocID="{B3EE331F-2451-4078-BE03-AC7A89632C33}" presName="root2" presStyleCnt="0"/>
      <dgm:spPr/>
      <dgm:t>
        <a:bodyPr/>
        <a:lstStyle/>
        <a:p>
          <a:endParaRPr lang="en-GB"/>
        </a:p>
      </dgm:t>
    </dgm:pt>
    <dgm:pt modelId="{B21F21D7-F4B6-492E-AE96-766100021ACE}" type="pres">
      <dgm:prSet presAssocID="{B3EE331F-2451-4078-BE03-AC7A89632C33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98B6E-A4E6-43C6-9DB2-8760CFCA30D6}" type="pres">
      <dgm:prSet presAssocID="{B3EE331F-2451-4078-BE03-AC7A89632C33}" presName="level3hierChild" presStyleCnt="0"/>
      <dgm:spPr/>
      <dgm:t>
        <a:bodyPr/>
        <a:lstStyle/>
        <a:p>
          <a:endParaRPr lang="en-GB"/>
        </a:p>
      </dgm:t>
    </dgm:pt>
    <dgm:pt modelId="{E477FD09-9BD4-4009-812D-19B9D9C8B33C}" type="pres">
      <dgm:prSet presAssocID="{9D094EFD-67C3-423C-B669-08C3FCC23D1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EB030B5-06ED-410C-94BD-7088346D2E92}" type="pres">
      <dgm:prSet presAssocID="{9D094EFD-67C3-423C-B669-08C3FCC23D1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BA60EDE-DCFA-41BB-9F19-678D683DBF3C}" type="pres">
      <dgm:prSet presAssocID="{57DC7B63-5FF7-4685-9D9E-C87E814A7DDF}" presName="root2" presStyleCnt="0"/>
      <dgm:spPr/>
      <dgm:t>
        <a:bodyPr/>
        <a:lstStyle/>
        <a:p>
          <a:endParaRPr lang="en-GB"/>
        </a:p>
      </dgm:t>
    </dgm:pt>
    <dgm:pt modelId="{0653B10A-E848-4CF8-B4FF-0235B7618672}" type="pres">
      <dgm:prSet presAssocID="{57DC7B63-5FF7-4685-9D9E-C87E814A7DD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50DFC-C017-4977-A873-E14965BA491A}" type="pres">
      <dgm:prSet presAssocID="{57DC7B63-5FF7-4685-9D9E-C87E814A7DDF}" presName="level3hierChild" presStyleCnt="0"/>
      <dgm:spPr/>
      <dgm:t>
        <a:bodyPr/>
        <a:lstStyle/>
        <a:p>
          <a:endParaRPr lang="en-GB"/>
        </a:p>
      </dgm:t>
    </dgm:pt>
    <dgm:pt modelId="{EF8828E9-C1DD-4877-8F83-6183C2699999}" type="pres">
      <dgm:prSet presAssocID="{ED0D073B-E8ED-4B63-8B46-ABE39E1B60CB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2EF16BED-AF27-485C-8EBB-C0A6ACA4F1EE}" type="pres">
      <dgm:prSet presAssocID="{ED0D073B-E8ED-4B63-8B46-ABE39E1B60CB}" presName="connTx" presStyleLbl="parChTrans1D3" presStyleIdx="2" presStyleCnt="6"/>
      <dgm:spPr/>
      <dgm:t>
        <a:bodyPr/>
        <a:lstStyle/>
        <a:p>
          <a:endParaRPr lang="en-US"/>
        </a:p>
      </dgm:t>
    </dgm:pt>
    <dgm:pt modelId="{6E6E10AD-2565-4E2D-8A72-D083DFB1CA3B}" type="pres">
      <dgm:prSet presAssocID="{0CE2D485-6675-45EC-B3AF-E681477CF5AA}" presName="root2" presStyleCnt="0"/>
      <dgm:spPr/>
      <dgm:t>
        <a:bodyPr/>
        <a:lstStyle/>
        <a:p>
          <a:endParaRPr lang="en-GB"/>
        </a:p>
      </dgm:t>
    </dgm:pt>
    <dgm:pt modelId="{AC26CADE-3CD7-488E-8D7A-A2BC2C5124B2}" type="pres">
      <dgm:prSet presAssocID="{0CE2D485-6675-45EC-B3AF-E681477CF5AA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258B4E-B581-4DBE-B797-517DEF09AF16}" type="pres">
      <dgm:prSet presAssocID="{0CE2D485-6675-45EC-B3AF-E681477CF5AA}" presName="level3hierChild" presStyleCnt="0"/>
      <dgm:spPr/>
      <dgm:t>
        <a:bodyPr/>
        <a:lstStyle/>
        <a:p>
          <a:endParaRPr lang="en-GB"/>
        </a:p>
      </dgm:t>
    </dgm:pt>
    <dgm:pt modelId="{364EEA54-AEA8-4881-9C40-3595F101F400}" type="pres">
      <dgm:prSet presAssocID="{4DBE75D9-5F26-4F50-AE3B-5E20300A73CD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FB8E11A5-32EF-4C4F-8105-EC898BC52132}" type="pres">
      <dgm:prSet presAssocID="{4DBE75D9-5F26-4F50-AE3B-5E20300A73CD}" presName="connTx" presStyleLbl="parChTrans1D3" presStyleIdx="3" presStyleCnt="6"/>
      <dgm:spPr/>
      <dgm:t>
        <a:bodyPr/>
        <a:lstStyle/>
        <a:p>
          <a:endParaRPr lang="en-US"/>
        </a:p>
      </dgm:t>
    </dgm:pt>
    <dgm:pt modelId="{77E71A8A-FC4F-499E-863A-5DDC5B9992F5}" type="pres">
      <dgm:prSet presAssocID="{FC8B73A2-044E-45FF-93C4-4CE10A6A9834}" presName="root2" presStyleCnt="0"/>
      <dgm:spPr/>
      <dgm:t>
        <a:bodyPr/>
        <a:lstStyle/>
        <a:p>
          <a:endParaRPr lang="en-GB"/>
        </a:p>
      </dgm:t>
    </dgm:pt>
    <dgm:pt modelId="{9C1D703A-9311-4C73-821F-505F9EDFF1CC}" type="pres">
      <dgm:prSet presAssocID="{FC8B73A2-044E-45FF-93C4-4CE10A6A9834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9B0BA-1098-4EE3-A865-EF171EC55385}" type="pres">
      <dgm:prSet presAssocID="{FC8B73A2-044E-45FF-93C4-4CE10A6A9834}" presName="level3hierChild" presStyleCnt="0"/>
      <dgm:spPr/>
      <dgm:t>
        <a:bodyPr/>
        <a:lstStyle/>
        <a:p>
          <a:endParaRPr lang="en-GB"/>
        </a:p>
      </dgm:t>
    </dgm:pt>
    <dgm:pt modelId="{A2B81F4B-5ADD-49A9-A48B-AAEE27C46086}" type="pres">
      <dgm:prSet presAssocID="{8FE3E266-40B2-4FD4-9362-92BBCDCB70D2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EF96DE41-1928-4FC7-8960-1575C411A39D}" type="pres">
      <dgm:prSet presAssocID="{8FE3E266-40B2-4FD4-9362-92BBCDCB70D2}" presName="connTx" presStyleLbl="parChTrans1D3" presStyleIdx="4" presStyleCnt="6"/>
      <dgm:spPr/>
      <dgm:t>
        <a:bodyPr/>
        <a:lstStyle/>
        <a:p>
          <a:endParaRPr lang="en-US"/>
        </a:p>
      </dgm:t>
    </dgm:pt>
    <dgm:pt modelId="{8D981149-FD3A-475C-9876-EA91254D82D6}" type="pres">
      <dgm:prSet presAssocID="{DDCA5D7E-A92F-4D4B-B656-440B5D9C3A60}" presName="root2" presStyleCnt="0"/>
      <dgm:spPr/>
      <dgm:t>
        <a:bodyPr/>
        <a:lstStyle/>
        <a:p>
          <a:endParaRPr lang="en-GB"/>
        </a:p>
      </dgm:t>
    </dgm:pt>
    <dgm:pt modelId="{19337E62-FE9F-42CC-B9F4-E67E95F713EB}" type="pres">
      <dgm:prSet presAssocID="{DDCA5D7E-A92F-4D4B-B656-440B5D9C3A60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3999C4-5C84-4310-B5C4-DFD3BFD293FC}" type="pres">
      <dgm:prSet presAssocID="{DDCA5D7E-A92F-4D4B-B656-440B5D9C3A60}" presName="level3hierChild" presStyleCnt="0"/>
      <dgm:spPr/>
      <dgm:t>
        <a:bodyPr/>
        <a:lstStyle/>
        <a:p>
          <a:endParaRPr lang="en-GB"/>
        </a:p>
      </dgm:t>
    </dgm:pt>
    <dgm:pt modelId="{952E8515-7152-483B-B03A-B8D3B6F5EECC}" type="pres">
      <dgm:prSet presAssocID="{72654D7B-AA78-4B7E-8F78-98FB43463E20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71EBD3D0-93ED-40FA-B186-3B11D0B6292B}" type="pres">
      <dgm:prSet presAssocID="{72654D7B-AA78-4B7E-8F78-98FB43463E20}" presName="connTx" presStyleLbl="parChTrans1D3" presStyleIdx="5" presStyleCnt="6"/>
      <dgm:spPr/>
      <dgm:t>
        <a:bodyPr/>
        <a:lstStyle/>
        <a:p>
          <a:endParaRPr lang="en-US"/>
        </a:p>
      </dgm:t>
    </dgm:pt>
    <dgm:pt modelId="{B1AD85D6-4B2E-49D5-AD7F-435872537691}" type="pres">
      <dgm:prSet presAssocID="{E13B7337-3F74-47B6-89EA-697E34880A9F}" presName="root2" presStyleCnt="0"/>
      <dgm:spPr/>
      <dgm:t>
        <a:bodyPr/>
        <a:lstStyle/>
        <a:p>
          <a:endParaRPr lang="en-GB"/>
        </a:p>
      </dgm:t>
    </dgm:pt>
    <dgm:pt modelId="{64D2114A-A7F0-4339-AE41-04192F1DE2CF}" type="pres">
      <dgm:prSet presAssocID="{E13B7337-3F74-47B6-89EA-697E34880A9F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9667C-C46E-4834-A338-2BAC337D2823}" type="pres">
      <dgm:prSet presAssocID="{E13B7337-3F74-47B6-89EA-697E34880A9F}" presName="level3hierChild" presStyleCnt="0"/>
      <dgm:spPr/>
      <dgm:t>
        <a:bodyPr/>
        <a:lstStyle/>
        <a:p>
          <a:endParaRPr lang="en-GB"/>
        </a:p>
      </dgm:t>
    </dgm:pt>
  </dgm:ptLst>
  <dgm:cxnLst>
    <dgm:cxn modelId="{24996DA0-541D-43DF-A1C7-189EDE97A3C5}" type="presOf" srcId="{B684C40E-82B2-4155-A45B-6AAA4BCEECBD}" destId="{B82576C1-60F4-48CC-909F-5790C7333DCD}" srcOrd="1" destOrd="0" presId="urn:microsoft.com/office/officeart/2005/8/layout/hierarchy2"/>
    <dgm:cxn modelId="{934E642F-0566-4A0A-BCFE-861E97F41418}" type="presOf" srcId="{FE671B35-0289-4B84-BC83-ECF28E077602}" destId="{C27C46FC-3128-44DD-8B96-E95BA225EFD1}" srcOrd="0" destOrd="0" presId="urn:microsoft.com/office/officeart/2005/8/layout/hierarchy2"/>
    <dgm:cxn modelId="{42645C83-7F3E-44A3-86DB-CFC818E20F55}" srcId="{57DC7B63-5FF7-4685-9D9E-C87E814A7DDF}" destId="{DDCA5D7E-A92F-4D4B-B656-440B5D9C3A60}" srcOrd="2" destOrd="0" parTransId="{8FE3E266-40B2-4FD4-9362-92BBCDCB70D2}" sibTransId="{43AA921E-4F00-4667-AD43-A17F199BF328}"/>
    <dgm:cxn modelId="{46F97FF6-CBA3-4865-935C-D128CD91F7B8}" srcId="{177B99D0-D263-4687-9EE2-F426489DC888}" destId="{57DC7B63-5FF7-4685-9D9E-C87E814A7DDF}" srcOrd="1" destOrd="0" parTransId="{9D094EFD-67C3-423C-B669-08C3FCC23D10}" sibTransId="{1480D808-874F-49FE-9156-3FD2612AD0BB}"/>
    <dgm:cxn modelId="{63CE8BE3-BB7D-4474-973E-07F0A9A6C2BC}" type="presOf" srcId="{177B99D0-D263-4687-9EE2-F426489DC888}" destId="{9DA9E793-20D3-4CAC-B61B-891C8C745160}" srcOrd="0" destOrd="0" presId="urn:microsoft.com/office/officeart/2005/8/layout/hierarchy2"/>
    <dgm:cxn modelId="{67B1CC77-35B3-4D4C-9A02-C9A51CACF96B}" type="presOf" srcId="{DDCA5D7E-A92F-4D4B-B656-440B5D9C3A60}" destId="{19337E62-FE9F-42CC-B9F4-E67E95F713EB}" srcOrd="0" destOrd="0" presId="urn:microsoft.com/office/officeart/2005/8/layout/hierarchy2"/>
    <dgm:cxn modelId="{EA7977A5-82FC-4AB6-8C20-DF89C064E4A9}" srcId="{57DC7B63-5FF7-4685-9D9E-C87E814A7DDF}" destId="{0CE2D485-6675-45EC-B3AF-E681477CF5AA}" srcOrd="0" destOrd="0" parTransId="{ED0D073B-E8ED-4B63-8B46-ABE39E1B60CB}" sibTransId="{FAA83A8B-946E-4CE1-AABF-7E7910FCDF75}"/>
    <dgm:cxn modelId="{57F749B9-1626-415E-81CC-28AE21F8B7AC}" srcId="{14F93820-4159-416A-989B-EE717B1E6F13}" destId="{177B99D0-D263-4687-9EE2-F426489DC888}" srcOrd="0" destOrd="0" parTransId="{3D643C96-BAB8-41F1-82D3-9BB821CE70E0}" sibTransId="{1BBA676D-B7BB-4E20-83FF-62DE3CD1C12F}"/>
    <dgm:cxn modelId="{AE0E62C7-AA26-4FC4-9590-0127A8EE43A9}" type="presOf" srcId="{14F93820-4159-416A-989B-EE717B1E6F13}" destId="{053E47D4-C2D7-4052-82B3-E5F4D8C41CD9}" srcOrd="0" destOrd="0" presId="urn:microsoft.com/office/officeart/2005/8/layout/hierarchy2"/>
    <dgm:cxn modelId="{1A8AB98B-B4A6-4031-8F83-04107BBC75DD}" type="presOf" srcId="{72654D7B-AA78-4B7E-8F78-98FB43463E20}" destId="{71EBD3D0-93ED-40FA-B186-3B11D0B6292B}" srcOrd="1" destOrd="0" presId="urn:microsoft.com/office/officeart/2005/8/layout/hierarchy2"/>
    <dgm:cxn modelId="{FA6FE164-FB39-46E0-92C0-B0027E86CE31}" type="presOf" srcId="{B3EE331F-2451-4078-BE03-AC7A89632C33}" destId="{B21F21D7-F4B6-492E-AE96-766100021ACE}" srcOrd="0" destOrd="0" presId="urn:microsoft.com/office/officeart/2005/8/layout/hierarchy2"/>
    <dgm:cxn modelId="{D0F25635-58B8-4E3B-9847-DD64959C19DA}" type="presOf" srcId="{8FE3E266-40B2-4FD4-9362-92BBCDCB70D2}" destId="{EF96DE41-1928-4FC7-8960-1575C411A39D}" srcOrd="1" destOrd="0" presId="urn:microsoft.com/office/officeart/2005/8/layout/hierarchy2"/>
    <dgm:cxn modelId="{FAAB3039-C234-42BE-A042-A6418A0CD5E5}" type="presOf" srcId="{3DC75400-5548-4A16-8D8C-5E2C5ECF0DFD}" destId="{B3612483-3B1B-479F-8DCF-F6F0F5C34F89}" srcOrd="0" destOrd="0" presId="urn:microsoft.com/office/officeart/2005/8/layout/hierarchy2"/>
    <dgm:cxn modelId="{965C44AD-F3AF-4243-B1C0-6C25C1E5D32A}" srcId="{57DC7B63-5FF7-4685-9D9E-C87E814A7DDF}" destId="{E13B7337-3F74-47B6-89EA-697E34880A9F}" srcOrd="3" destOrd="0" parTransId="{72654D7B-AA78-4B7E-8F78-98FB43463E20}" sibTransId="{EAEDD11D-69F3-41C0-A1EE-F897A8B45EFE}"/>
    <dgm:cxn modelId="{5608CFB5-0000-4374-9F0E-777C541ACC2D}" srcId="{A227966B-22DA-4B88-B344-DB7BBD3B8363}" destId="{B3EE331F-2451-4078-BE03-AC7A89632C33}" srcOrd="1" destOrd="0" parTransId="{3DC75400-5548-4A16-8D8C-5E2C5ECF0DFD}" sibTransId="{0FF8C016-1DD7-4414-A93D-7124A7CBF0C6}"/>
    <dgm:cxn modelId="{CD5C65F1-3382-4F73-90B3-BC1360EF9EC5}" type="presOf" srcId="{FE671B35-0289-4B84-BC83-ECF28E077602}" destId="{1BBAD097-02CD-48E5-821E-636B6217A308}" srcOrd="1" destOrd="0" presId="urn:microsoft.com/office/officeart/2005/8/layout/hierarchy2"/>
    <dgm:cxn modelId="{1BFA0F5E-9256-4005-A7A7-6E1E78E9F9B1}" type="presOf" srcId="{ED0D073B-E8ED-4B63-8B46-ABE39E1B60CB}" destId="{EF8828E9-C1DD-4877-8F83-6183C2699999}" srcOrd="0" destOrd="0" presId="urn:microsoft.com/office/officeart/2005/8/layout/hierarchy2"/>
    <dgm:cxn modelId="{13C7C908-E734-44F6-A507-66836E5C7E58}" srcId="{A227966B-22DA-4B88-B344-DB7BBD3B8363}" destId="{F9D39713-F176-4315-B8DC-C7A3C3917B4A}" srcOrd="0" destOrd="0" parTransId="{FE671B35-0289-4B84-BC83-ECF28E077602}" sibTransId="{C37F6E12-8A76-4998-8105-BADDFFF348EF}"/>
    <dgm:cxn modelId="{C34B0959-2D49-4706-A334-4BAA7DAF3F5E}" type="presOf" srcId="{ED0D073B-E8ED-4B63-8B46-ABE39E1B60CB}" destId="{2EF16BED-AF27-485C-8EBB-C0A6ACA4F1EE}" srcOrd="1" destOrd="0" presId="urn:microsoft.com/office/officeart/2005/8/layout/hierarchy2"/>
    <dgm:cxn modelId="{B5945993-3C10-4D89-83CD-401120C39071}" type="presOf" srcId="{4DBE75D9-5F26-4F50-AE3B-5E20300A73CD}" destId="{364EEA54-AEA8-4881-9C40-3595F101F400}" srcOrd="0" destOrd="0" presId="urn:microsoft.com/office/officeart/2005/8/layout/hierarchy2"/>
    <dgm:cxn modelId="{23A595E5-CF20-4AFF-AD31-5EFA3807C720}" type="presOf" srcId="{A227966B-22DA-4B88-B344-DB7BBD3B8363}" destId="{917380B3-ECFC-40BE-A83A-ACBD57F21C9C}" srcOrd="0" destOrd="0" presId="urn:microsoft.com/office/officeart/2005/8/layout/hierarchy2"/>
    <dgm:cxn modelId="{9112B0D1-319B-496B-A81A-E5E9F70A8C70}" type="presOf" srcId="{9D094EFD-67C3-423C-B669-08C3FCC23D10}" destId="{E477FD09-9BD4-4009-812D-19B9D9C8B33C}" srcOrd="0" destOrd="0" presId="urn:microsoft.com/office/officeart/2005/8/layout/hierarchy2"/>
    <dgm:cxn modelId="{6D2F622B-301B-4DD7-A919-30F3240C5E0F}" type="presOf" srcId="{9D094EFD-67C3-423C-B669-08C3FCC23D10}" destId="{8EB030B5-06ED-410C-94BD-7088346D2E92}" srcOrd="1" destOrd="0" presId="urn:microsoft.com/office/officeart/2005/8/layout/hierarchy2"/>
    <dgm:cxn modelId="{52CC7E32-8546-4A76-99EF-0874A65F50C2}" type="presOf" srcId="{E13B7337-3F74-47B6-89EA-697E34880A9F}" destId="{64D2114A-A7F0-4339-AE41-04192F1DE2CF}" srcOrd="0" destOrd="0" presId="urn:microsoft.com/office/officeart/2005/8/layout/hierarchy2"/>
    <dgm:cxn modelId="{C89CDF7C-2B58-4B1B-AB4A-2235528F6BDF}" type="presOf" srcId="{3DC75400-5548-4A16-8D8C-5E2C5ECF0DFD}" destId="{0B57CA80-8DB5-47AC-A561-8D1403F75649}" srcOrd="1" destOrd="0" presId="urn:microsoft.com/office/officeart/2005/8/layout/hierarchy2"/>
    <dgm:cxn modelId="{4B2D1565-453A-456F-9AE2-2B44521B086D}" type="presOf" srcId="{F9D39713-F176-4315-B8DC-C7A3C3917B4A}" destId="{77B16357-925E-488E-A677-EE2AD726FBA8}" srcOrd="0" destOrd="0" presId="urn:microsoft.com/office/officeart/2005/8/layout/hierarchy2"/>
    <dgm:cxn modelId="{521FD0C7-5D47-4A48-9A06-3ACCDA56F4F7}" type="presOf" srcId="{72654D7B-AA78-4B7E-8F78-98FB43463E20}" destId="{952E8515-7152-483B-B03A-B8D3B6F5EECC}" srcOrd="0" destOrd="0" presId="urn:microsoft.com/office/officeart/2005/8/layout/hierarchy2"/>
    <dgm:cxn modelId="{E87FBC65-0369-4D55-AC02-B40240F8D155}" type="presOf" srcId="{57DC7B63-5FF7-4685-9D9E-C87E814A7DDF}" destId="{0653B10A-E848-4CF8-B4FF-0235B7618672}" srcOrd="0" destOrd="0" presId="urn:microsoft.com/office/officeart/2005/8/layout/hierarchy2"/>
    <dgm:cxn modelId="{79F98F9E-9BBF-4E24-9554-A0D357A72B98}" type="presOf" srcId="{8FE3E266-40B2-4FD4-9362-92BBCDCB70D2}" destId="{A2B81F4B-5ADD-49A9-A48B-AAEE27C46086}" srcOrd="0" destOrd="0" presId="urn:microsoft.com/office/officeart/2005/8/layout/hierarchy2"/>
    <dgm:cxn modelId="{1BF3C2C5-C760-4288-AB7A-A0427DA06789}" srcId="{57DC7B63-5FF7-4685-9D9E-C87E814A7DDF}" destId="{FC8B73A2-044E-45FF-93C4-4CE10A6A9834}" srcOrd="1" destOrd="0" parTransId="{4DBE75D9-5F26-4F50-AE3B-5E20300A73CD}" sibTransId="{C3A6AAA6-AC22-4171-944D-B675546BAACB}"/>
    <dgm:cxn modelId="{5625E722-68E0-49E4-811A-0B1335B68717}" type="presOf" srcId="{0CE2D485-6675-45EC-B3AF-E681477CF5AA}" destId="{AC26CADE-3CD7-488E-8D7A-A2BC2C5124B2}" srcOrd="0" destOrd="0" presId="urn:microsoft.com/office/officeart/2005/8/layout/hierarchy2"/>
    <dgm:cxn modelId="{3F9629D5-0E07-4551-9C91-AC88196B034D}" type="presOf" srcId="{B684C40E-82B2-4155-A45B-6AAA4BCEECBD}" destId="{9F06F4EC-1514-4CAA-A4E7-8249C2F98823}" srcOrd="0" destOrd="0" presId="urn:microsoft.com/office/officeart/2005/8/layout/hierarchy2"/>
    <dgm:cxn modelId="{407DC8E7-B6D8-4B48-A297-89C858064C77}" type="presOf" srcId="{4DBE75D9-5F26-4F50-AE3B-5E20300A73CD}" destId="{FB8E11A5-32EF-4C4F-8105-EC898BC52132}" srcOrd="1" destOrd="0" presId="urn:microsoft.com/office/officeart/2005/8/layout/hierarchy2"/>
    <dgm:cxn modelId="{FF5843E0-C7C3-4B19-8909-76BF83DA90F5}" type="presOf" srcId="{FC8B73A2-044E-45FF-93C4-4CE10A6A9834}" destId="{9C1D703A-9311-4C73-821F-505F9EDFF1CC}" srcOrd="0" destOrd="0" presId="urn:microsoft.com/office/officeart/2005/8/layout/hierarchy2"/>
    <dgm:cxn modelId="{242E9202-08A3-4514-9E0C-9A97B29F7B84}" srcId="{177B99D0-D263-4687-9EE2-F426489DC888}" destId="{A227966B-22DA-4B88-B344-DB7BBD3B8363}" srcOrd="0" destOrd="0" parTransId="{B684C40E-82B2-4155-A45B-6AAA4BCEECBD}" sibTransId="{4424F95F-9EE1-4CA3-BB5A-1520AA014170}"/>
    <dgm:cxn modelId="{03953BCA-2171-4E4F-8D38-9BCC8D3D500B}" type="presParOf" srcId="{053E47D4-C2D7-4052-82B3-E5F4D8C41CD9}" destId="{B2933CBE-E9EC-4056-BBD3-FBFCB8FC09EC}" srcOrd="0" destOrd="0" presId="urn:microsoft.com/office/officeart/2005/8/layout/hierarchy2"/>
    <dgm:cxn modelId="{E2F24DD3-94E2-437F-A6C7-6EF913D5459D}" type="presParOf" srcId="{B2933CBE-E9EC-4056-BBD3-FBFCB8FC09EC}" destId="{9DA9E793-20D3-4CAC-B61B-891C8C745160}" srcOrd="0" destOrd="0" presId="urn:microsoft.com/office/officeart/2005/8/layout/hierarchy2"/>
    <dgm:cxn modelId="{B9588853-8EA8-46BE-A35D-85C399A9DB4F}" type="presParOf" srcId="{B2933CBE-E9EC-4056-BBD3-FBFCB8FC09EC}" destId="{8D43BD92-3C70-4010-8F11-64C405E58491}" srcOrd="1" destOrd="0" presId="urn:microsoft.com/office/officeart/2005/8/layout/hierarchy2"/>
    <dgm:cxn modelId="{B7057F1F-E890-41D5-A5A8-718626BB8376}" type="presParOf" srcId="{8D43BD92-3C70-4010-8F11-64C405E58491}" destId="{9F06F4EC-1514-4CAA-A4E7-8249C2F98823}" srcOrd="0" destOrd="0" presId="urn:microsoft.com/office/officeart/2005/8/layout/hierarchy2"/>
    <dgm:cxn modelId="{43B97ECA-A76D-404B-AD06-15337EEEE1A4}" type="presParOf" srcId="{9F06F4EC-1514-4CAA-A4E7-8249C2F98823}" destId="{B82576C1-60F4-48CC-909F-5790C7333DCD}" srcOrd="0" destOrd="0" presId="urn:microsoft.com/office/officeart/2005/8/layout/hierarchy2"/>
    <dgm:cxn modelId="{8E6C83ED-791B-46C2-8F83-8934D521EF57}" type="presParOf" srcId="{8D43BD92-3C70-4010-8F11-64C405E58491}" destId="{98957950-FA2E-4E1F-BCE6-6439954837DF}" srcOrd="1" destOrd="0" presId="urn:microsoft.com/office/officeart/2005/8/layout/hierarchy2"/>
    <dgm:cxn modelId="{977ECFF0-351A-4684-B699-9CC78AB9A09F}" type="presParOf" srcId="{98957950-FA2E-4E1F-BCE6-6439954837DF}" destId="{917380B3-ECFC-40BE-A83A-ACBD57F21C9C}" srcOrd="0" destOrd="0" presId="urn:microsoft.com/office/officeart/2005/8/layout/hierarchy2"/>
    <dgm:cxn modelId="{581A4BFC-F22F-498E-A9E6-25F2564E1848}" type="presParOf" srcId="{98957950-FA2E-4E1F-BCE6-6439954837DF}" destId="{A707ED3B-CC93-43A4-B266-42AAC0A6CA0A}" srcOrd="1" destOrd="0" presId="urn:microsoft.com/office/officeart/2005/8/layout/hierarchy2"/>
    <dgm:cxn modelId="{B1D505E6-AACF-4001-A20F-3B4CE3C4F63E}" type="presParOf" srcId="{A707ED3B-CC93-43A4-B266-42AAC0A6CA0A}" destId="{C27C46FC-3128-44DD-8B96-E95BA225EFD1}" srcOrd="0" destOrd="0" presId="urn:microsoft.com/office/officeart/2005/8/layout/hierarchy2"/>
    <dgm:cxn modelId="{37E32C4D-6358-4548-A30B-E50C503CCA1B}" type="presParOf" srcId="{C27C46FC-3128-44DD-8B96-E95BA225EFD1}" destId="{1BBAD097-02CD-48E5-821E-636B6217A308}" srcOrd="0" destOrd="0" presId="urn:microsoft.com/office/officeart/2005/8/layout/hierarchy2"/>
    <dgm:cxn modelId="{42C24146-1DEC-494D-94FA-17ABF8388516}" type="presParOf" srcId="{A707ED3B-CC93-43A4-B266-42AAC0A6CA0A}" destId="{69E0910C-35C0-450F-BA9F-40E600CAA235}" srcOrd="1" destOrd="0" presId="urn:microsoft.com/office/officeart/2005/8/layout/hierarchy2"/>
    <dgm:cxn modelId="{ABB98D45-159F-4FC7-B89D-0BDD97984780}" type="presParOf" srcId="{69E0910C-35C0-450F-BA9F-40E600CAA235}" destId="{77B16357-925E-488E-A677-EE2AD726FBA8}" srcOrd="0" destOrd="0" presId="urn:microsoft.com/office/officeart/2005/8/layout/hierarchy2"/>
    <dgm:cxn modelId="{A4492660-4A24-45E0-8230-4F37E713C931}" type="presParOf" srcId="{69E0910C-35C0-450F-BA9F-40E600CAA235}" destId="{F17C7243-F718-454E-A9B1-64FF91034314}" srcOrd="1" destOrd="0" presId="urn:microsoft.com/office/officeart/2005/8/layout/hierarchy2"/>
    <dgm:cxn modelId="{734C7631-7CE0-4C2A-8367-054075FEAEFA}" type="presParOf" srcId="{A707ED3B-CC93-43A4-B266-42AAC0A6CA0A}" destId="{B3612483-3B1B-479F-8DCF-F6F0F5C34F89}" srcOrd="2" destOrd="0" presId="urn:microsoft.com/office/officeart/2005/8/layout/hierarchy2"/>
    <dgm:cxn modelId="{7D43C8FA-44CC-4C18-82FC-AA3DA7B66C13}" type="presParOf" srcId="{B3612483-3B1B-479F-8DCF-F6F0F5C34F89}" destId="{0B57CA80-8DB5-47AC-A561-8D1403F75649}" srcOrd="0" destOrd="0" presId="urn:microsoft.com/office/officeart/2005/8/layout/hierarchy2"/>
    <dgm:cxn modelId="{FDB8294B-6DBA-470C-9219-7F70D285BE0E}" type="presParOf" srcId="{A707ED3B-CC93-43A4-B266-42AAC0A6CA0A}" destId="{FDF38960-3D6D-4CFB-9A96-FC931F960044}" srcOrd="3" destOrd="0" presId="urn:microsoft.com/office/officeart/2005/8/layout/hierarchy2"/>
    <dgm:cxn modelId="{1C886193-1449-486B-AD72-5F7D20CCA4B4}" type="presParOf" srcId="{FDF38960-3D6D-4CFB-9A96-FC931F960044}" destId="{B21F21D7-F4B6-492E-AE96-766100021ACE}" srcOrd="0" destOrd="0" presId="urn:microsoft.com/office/officeart/2005/8/layout/hierarchy2"/>
    <dgm:cxn modelId="{7A585B1C-AD5D-4D08-AE28-F010AD9C0088}" type="presParOf" srcId="{FDF38960-3D6D-4CFB-9A96-FC931F960044}" destId="{1FC98B6E-A4E6-43C6-9DB2-8760CFCA30D6}" srcOrd="1" destOrd="0" presId="urn:microsoft.com/office/officeart/2005/8/layout/hierarchy2"/>
    <dgm:cxn modelId="{8FC20AD2-D17F-477C-93DC-3DB2C39B36ED}" type="presParOf" srcId="{8D43BD92-3C70-4010-8F11-64C405E58491}" destId="{E477FD09-9BD4-4009-812D-19B9D9C8B33C}" srcOrd="2" destOrd="0" presId="urn:microsoft.com/office/officeart/2005/8/layout/hierarchy2"/>
    <dgm:cxn modelId="{6DB9E822-DE06-4B5D-94D9-AB2A46EEE8DC}" type="presParOf" srcId="{E477FD09-9BD4-4009-812D-19B9D9C8B33C}" destId="{8EB030B5-06ED-410C-94BD-7088346D2E92}" srcOrd="0" destOrd="0" presId="urn:microsoft.com/office/officeart/2005/8/layout/hierarchy2"/>
    <dgm:cxn modelId="{F16A2C4D-C0FB-4E38-82A0-488E65260226}" type="presParOf" srcId="{8D43BD92-3C70-4010-8F11-64C405E58491}" destId="{ABA60EDE-DCFA-41BB-9F19-678D683DBF3C}" srcOrd="3" destOrd="0" presId="urn:microsoft.com/office/officeart/2005/8/layout/hierarchy2"/>
    <dgm:cxn modelId="{9208F001-D7FB-4DB9-BF71-08E89069337F}" type="presParOf" srcId="{ABA60EDE-DCFA-41BB-9F19-678D683DBF3C}" destId="{0653B10A-E848-4CF8-B4FF-0235B7618672}" srcOrd="0" destOrd="0" presId="urn:microsoft.com/office/officeart/2005/8/layout/hierarchy2"/>
    <dgm:cxn modelId="{56B64EF6-C1E2-42D4-A32B-B54172051ED8}" type="presParOf" srcId="{ABA60EDE-DCFA-41BB-9F19-678D683DBF3C}" destId="{70550DFC-C017-4977-A873-E14965BA491A}" srcOrd="1" destOrd="0" presId="urn:microsoft.com/office/officeart/2005/8/layout/hierarchy2"/>
    <dgm:cxn modelId="{31F4CA9B-2BC7-4B49-809D-3DC098A6FAC3}" type="presParOf" srcId="{70550DFC-C017-4977-A873-E14965BA491A}" destId="{EF8828E9-C1DD-4877-8F83-6183C2699999}" srcOrd="0" destOrd="0" presId="urn:microsoft.com/office/officeart/2005/8/layout/hierarchy2"/>
    <dgm:cxn modelId="{4F9AC786-5AFD-4265-B632-D9AFB2CCB053}" type="presParOf" srcId="{EF8828E9-C1DD-4877-8F83-6183C2699999}" destId="{2EF16BED-AF27-485C-8EBB-C0A6ACA4F1EE}" srcOrd="0" destOrd="0" presId="urn:microsoft.com/office/officeart/2005/8/layout/hierarchy2"/>
    <dgm:cxn modelId="{C06DC0F3-D06D-43CF-AE51-364FD2B735AE}" type="presParOf" srcId="{70550DFC-C017-4977-A873-E14965BA491A}" destId="{6E6E10AD-2565-4E2D-8A72-D083DFB1CA3B}" srcOrd="1" destOrd="0" presId="urn:microsoft.com/office/officeart/2005/8/layout/hierarchy2"/>
    <dgm:cxn modelId="{959FE448-D774-4AB1-8C12-CA084882E627}" type="presParOf" srcId="{6E6E10AD-2565-4E2D-8A72-D083DFB1CA3B}" destId="{AC26CADE-3CD7-488E-8D7A-A2BC2C5124B2}" srcOrd="0" destOrd="0" presId="urn:microsoft.com/office/officeart/2005/8/layout/hierarchy2"/>
    <dgm:cxn modelId="{9226EC8C-A7B6-4691-BCE5-EEC5D8701CF3}" type="presParOf" srcId="{6E6E10AD-2565-4E2D-8A72-D083DFB1CA3B}" destId="{C9258B4E-B581-4DBE-B797-517DEF09AF16}" srcOrd="1" destOrd="0" presId="urn:microsoft.com/office/officeart/2005/8/layout/hierarchy2"/>
    <dgm:cxn modelId="{1490C16D-1799-48FC-AEA9-E1B7F39BC46D}" type="presParOf" srcId="{70550DFC-C017-4977-A873-E14965BA491A}" destId="{364EEA54-AEA8-4881-9C40-3595F101F400}" srcOrd="2" destOrd="0" presId="urn:microsoft.com/office/officeart/2005/8/layout/hierarchy2"/>
    <dgm:cxn modelId="{8CF07AB3-B849-4838-8522-2A2E802934CA}" type="presParOf" srcId="{364EEA54-AEA8-4881-9C40-3595F101F400}" destId="{FB8E11A5-32EF-4C4F-8105-EC898BC52132}" srcOrd="0" destOrd="0" presId="urn:microsoft.com/office/officeart/2005/8/layout/hierarchy2"/>
    <dgm:cxn modelId="{C1FEEAC9-0BE4-4508-978B-43F3E09B9108}" type="presParOf" srcId="{70550DFC-C017-4977-A873-E14965BA491A}" destId="{77E71A8A-FC4F-499E-863A-5DDC5B9992F5}" srcOrd="3" destOrd="0" presId="urn:microsoft.com/office/officeart/2005/8/layout/hierarchy2"/>
    <dgm:cxn modelId="{76CB9A96-5DE4-47DC-80C0-B28009AD0866}" type="presParOf" srcId="{77E71A8A-FC4F-499E-863A-5DDC5B9992F5}" destId="{9C1D703A-9311-4C73-821F-505F9EDFF1CC}" srcOrd="0" destOrd="0" presId="urn:microsoft.com/office/officeart/2005/8/layout/hierarchy2"/>
    <dgm:cxn modelId="{C311D09E-EFBF-419C-A5A6-C65A4FD5D6AE}" type="presParOf" srcId="{77E71A8A-FC4F-499E-863A-5DDC5B9992F5}" destId="{77F9B0BA-1098-4EE3-A865-EF171EC55385}" srcOrd="1" destOrd="0" presId="urn:microsoft.com/office/officeart/2005/8/layout/hierarchy2"/>
    <dgm:cxn modelId="{36B27599-6F7D-4D26-A4AF-1199F43FDB25}" type="presParOf" srcId="{70550DFC-C017-4977-A873-E14965BA491A}" destId="{A2B81F4B-5ADD-49A9-A48B-AAEE27C46086}" srcOrd="4" destOrd="0" presId="urn:microsoft.com/office/officeart/2005/8/layout/hierarchy2"/>
    <dgm:cxn modelId="{E83AF231-D9C6-43D5-AFEC-4F8402EF0C46}" type="presParOf" srcId="{A2B81F4B-5ADD-49A9-A48B-AAEE27C46086}" destId="{EF96DE41-1928-4FC7-8960-1575C411A39D}" srcOrd="0" destOrd="0" presId="urn:microsoft.com/office/officeart/2005/8/layout/hierarchy2"/>
    <dgm:cxn modelId="{01D250FC-DC56-4120-8020-FE3F5D80013A}" type="presParOf" srcId="{70550DFC-C017-4977-A873-E14965BA491A}" destId="{8D981149-FD3A-475C-9876-EA91254D82D6}" srcOrd="5" destOrd="0" presId="urn:microsoft.com/office/officeart/2005/8/layout/hierarchy2"/>
    <dgm:cxn modelId="{A358BBCB-A6A1-4288-A256-AB83767C72F8}" type="presParOf" srcId="{8D981149-FD3A-475C-9876-EA91254D82D6}" destId="{19337E62-FE9F-42CC-B9F4-E67E95F713EB}" srcOrd="0" destOrd="0" presId="urn:microsoft.com/office/officeart/2005/8/layout/hierarchy2"/>
    <dgm:cxn modelId="{9181FCC2-A25F-4524-963C-BE0AA8C98E67}" type="presParOf" srcId="{8D981149-FD3A-475C-9876-EA91254D82D6}" destId="{7C3999C4-5C84-4310-B5C4-DFD3BFD293FC}" srcOrd="1" destOrd="0" presId="urn:microsoft.com/office/officeart/2005/8/layout/hierarchy2"/>
    <dgm:cxn modelId="{5FA824B6-7F3F-44C5-AE43-AC00104654FD}" type="presParOf" srcId="{70550DFC-C017-4977-A873-E14965BA491A}" destId="{952E8515-7152-483B-B03A-B8D3B6F5EECC}" srcOrd="6" destOrd="0" presId="urn:microsoft.com/office/officeart/2005/8/layout/hierarchy2"/>
    <dgm:cxn modelId="{E2FAD029-E995-4C32-B008-4DBCB7E9AA64}" type="presParOf" srcId="{952E8515-7152-483B-B03A-B8D3B6F5EECC}" destId="{71EBD3D0-93ED-40FA-B186-3B11D0B6292B}" srcOrd="0" destOrd="0" presId="urn:microsoft.com/office/officeart/2005/8/layout/hierarchy2"/>
    <dgm:cxn modelId="{A41E8CFE-FD20-401A-8CC2-9709DD34233F}" type="presParOf" srcId="{70550DFC-C017-4977-A873-E14965BA491A}" destId="{B1AD85D6-4B2E-49D5-AD7F-435872537691}" srcOrd="7" destOrd="0" presId="urn:microsoft.com/office/officeart/2005/8/layout/hierarchy2"/>
    <dgm:cxn modelId="{62DB9483-EE94-4D74-BA33-E81F3BF03083}" type="presParOf" srcId="{B1AD85D6-4B2E-49D5-AD7F-435872537691}" destId="{64D2114A-A7F0-4339-AE41-04192F1DE2CF}" srcOrd="0" destOrd="0" presId="urn:microsoft.com/office/officeart/2005/8/layout/hierarchy2"/>
    <dgm:cxn modelId="{797C4BFF-11F7-46EC-BF92-39FDDDF18EDA}" type="presParOf" srcId="{B1AD85D6-4B2E-49D5-AD7F-435872537691}" destId="{AE89667C-C46E-4834-A338-2BAC337D28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69FAF0-1449-4B99-AA51-9A4B3A615D5C}" type="doc">
      <dgm:prSet loTypeId="urn:microsoft.com/office/officeart/2005/8/layout/radial1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11B66D-C9F2-4EDD-8F53-1C7AD7F931C9}">
      <dgm:prSet phldrT="[Text]"/>
      <dgm:spPr/>
      <dgm:t>
        <a:bodyPr/>
        <a:lstStyle/>
        <a:p>
          <a:r>
            <a:rPr lang="en-US" dirty="0" smtClean="0"/>
            <a:t>Successful Project Portfolio Management</a:t>
          </a:r>
          <a:endParaRPr lang="en-US" dirty="0"/>
        </a:p>
      </dgm:t>
    </dgm:pt>
    <dgm:pt modelId="{DBCDCF79-EB6C-42E7-98E2-14B4BFD4E3F4}" type="parTrans" cxnId="{411B1A40-A240-43C8-956F-63296ADDBBE9}">
      <dgm:prSet/>
      <dgm:spPr/>
      <dgm:t>
        <a:bodyPr/>
        <a:lstStyle/>
        <a:p>
          <a:endParaRPr lang="en-US"/>
        </a:p>
      </dgm:t>
    </dgm:pt>
    <dgm:pt modelId="{0C77EA1D-A0F5-4172-80C0-494F8E202895}" type="sibTrans" cxnId="{411B1A40-A240-43C8-956F-63296ADDBBE9}">
      <dgm:prSet/>
      <dgm:spPr/>
      <dgm:t>
        <a:bodyPr/>
        <a:lstStyle/>
        <a:p>
          <a:endParaRPr lang="en-US"/>
        </a:p>
      </dgm:t>
    </dgm:pt>
    <dgm:pt modelId="{45B29BA7-CF96-407C-91C7-F7749D4BC1ED}">
      <dgm:prSet phldrT="[Text]"/>
      <dgm:spPr/>
      <dgm:t>
        <a:bodyPr/>
        <a:lstStyle/>
        <a:p>
          <a:r>
            <a:rPr lang="en-US" dirty="0" smtClean="0"/>
            <a:t>How well are we executing?</a:t>
          </a:r>
          <a:endParaRPr lang="en-US" dirty="0"/>
        </a:p>
      </dgm:t>
    </dgm:pt>
    <dgm:pt modelId="{63BCD679-AAC0-40B9-9510-EA19A885BA91}" type="parTrans" cxnId="{781140DD-66E6-4466-8810-0C084A0DBFEA}">
      <dgm:prSet/>
      <dgm:spPr/>
      <dgm:t>
        <a:bodyPr/>
        <a:lstStyle/>
        <a:p>
          <a:endParaRPr lang="en-US"/>
        </a:p>
      </dgm:t>
    </dgm:pt>
    <dgm:pt modelId="{433DAA60-85FD-4285-8DEC-271A104A53D5}" type="sibTrans" cxnId="{781140DD-66E6-4466-8810-0C084A0DBFEA}">
      <dgm:prSet/>
      <dgm:spPr/>
      <dgm:t>
        <a:bodyPr/>
        <a:lstStyle/>
        <a:p>
          <a:endParaRPr lang="en-US"/>
        </a:p>
      </dgm:t>
    </dgm:pt>
    <dgm:pt modelId="{5C773CBE-12AD-4DE4-9A47-68CF2EB4532D}">
      <dgm:prSet phldrT="[Text]"/>
      <dgm:spPr/>
      <dgm:t>
        <a:bodyPr/>
        <a:lstStyle/>
        <a:p>
          <a:r>
            <a:rPr lang="en-US" dirty="0" smtClean="0"/>
            <a:t>Can we absorb all the changes?</a:t>
          </a:r>
          <a:endParaRPr lang="en-US" dirty="0"/>
        </a:p>
      </dgm:t>
    </dgm:pt>
    <dgm:pt modelId="{30FC8E0D-323D-4CDE-BF10-5246679DE737}" type="parTrans" cxnId="{B2AEF831-E429-4C77-8DFF-73F71B8F12BB}">
      <dgm:prSet/>
      <dgm:spPr/>
      <dgm:t>
        <a:bodyPr/>
        <a:lstStyle/>
        <a:p>
          <a:endParaRPr lang="en-US"/>
        </a:p>
      </dgm:t>
    </dgm:pt>
    <dgm:pt modelId="{D8A71F3A-BB28-4B05-A8F1-8FC4F8F6FA32}" type="sibTrans" cxnId="{B2AEF831-E429-4C77-8DFF-73F71B8F12BB}">
      <dgm:prSet/>
      <dgm:spPr/>
      <dgm:t>
        <a:bodyPr/>
        <a:lstStyle/>
        <a:p>
          <a:endParaRPr lang="en-US"/>
        </a:p>
      </dgm:t>
    </dgm:pt>
    <dgm:pt modelId="{5A42F1E7-CD74-4EBA-A288-96E1E5AA574B}">
      <dgm:prSet phldrT="[Text]"/>
      <dgm:spPr/>
      <dgm:t>
        <a:bodyPr/>
        <a:lstStyle/>
        <a:p>
          <a:r>
            <a:rPr lang="en-US" dirty="0" smtClean="0"/>
            <a:t>Are we realizing the promised benefits?</a:t>
          </a:r>
          <a:endParaRPr lang="en-US" dirty="0"/>
        </a:p>
      </dgm:t>
    </dgm:pt>
    <dgm:pt modelId="{C8199E51-7400-4AB7-9385-C46D96F51D66}" type="parTrans" cxnId="{48038EE0-8B9F-4D6B-A302-A4F3D32F049D}">
      <dgm:prSet/>
      <dgm:spPr/>
      <dgm:t>
        <a:bodyPr/>
        <a:lstStyle/>
        <a:p>
          <a:endParaRPr lang="en-US"/>
        </a:p>
      </dgm:t>
    </dgm:pt>
    <dgm:pt modelId="{408F1C2F-4375-4513-BB54-D223DC9DC33F}" type="sibTrans" cxnId="{48038EE0-8B9F-4D6B-A302-A4F3D32F049D}">
      <dgm:prSet/>
      <dgm:spPr/>
      <dgm:t>
        <a:bodyPr/>
        <a:lstStyle/>
        <a:p>
          <a:endParaRPr lang="en-US"/>
        </a:p>
      </dgm:t>
    </dgm:pt>
    <dgm:pt modelId="{31A92BBD-834C-41DF-8AD9-2D4E6A782B6B}">
      <dgm:prSet phldrT="[Text]"/>
      <dgm:spPr/>
      <dgm:t>
        <a:bodyPr/>
        <a:lstStyle/>
        <a:p>
          <a:r>
            <a:rPr lang="en-US" dirty="0" smtClean="0"/>
            <a:t>Are we optimizing our capacity?</a:t>
          </a:r>
          <a:endParaRPr lang="en-US" dirty="0"/>
        </a:p>
      </dgm:t>
    </dgm:pt>
    <dgm:pt modelId="{17C14F0A-5931-49BF-86B3-DEAC444FEEE4}" type="parTrans" cxnId="{65A34391-7284-4AC7-A7F6-1DACE5C06183}">
      <dgm:prSet/>
      <dgm:spPr/>
      <dgm:t>
        <a:bodyPr/>
        <a:lstStyle/>
        <a:p>
          <a:endParaRPr lang="en-US"/>
        </a:p>
      </dgm:t>
    </dgm:pt>
    <dgm:pt modelId="{77FC1178-4BC5-4560-8AA5-71500B7B6722}" type="sibTrans" cxnId="{65A34391-7284-4AC7-A7F6-1DACE5C06183}">
      <dgm:prSet/>
      <dgm:spPr/>
      <dgm:t>
        <a:bodyPr/>
        <a:lstStyle/>
        <a:p>
          <a:endParaRPr lang="en-US"/>
        </a:p>
      </dgm:t>
    </dgm:pt>
    <dgm:pt modelId="{DF19BE41-8876-4FEA-8EDF-F48B84002408}">
      <dgm:prSet phldrT="[Text]"/>
      <dgm:spPr/>
      <dgm:t>
        <a:bodyPr/>
        <a:lstStyle/>
        <a:p>
          <a:r>
            <a:rPr lang="en-US" dirty="0" smtClean="0"/>
            <a:t>Are we investing in the right things?</a:t>
          </a:r>
          <a:endParaRPr lang="en-US" dirty="0"/>
        </a:p>
      </dgm:t>
    </dgm:pt>
    <dgm:pt modelId="{D3AA0E7F-F927-4E21-8876-4863D5094BC6}" type="parTrans" cxnId="{A8539046-4685-4851-AEC8-870769B12E61}">
      <dgm:prSet/>
      <dgm:spPr/>
      <dgm:t>
        <a:bodyPr/>
        <a:lstStyle/>
        <a:p>
          <a:endParaRPr lang="en-US"/>
        </a:p>
      </dgm:t>
    </dgm:pt>
    <dgm:pt modelId="{F8A03493-F49D-4F46-856B-D445603A3487}" type="sibTrans" cxnId="{A8539046-4685-4851-AEC8-870769B12E61}">
      <dgm:prSet/>
      <dgm:spPr/>
      <dgm:t>
        <a:bodyPr/>
        <a:lstStyle/>
        <a:p>
          <a:endParaRPr lang="en-US"/>
        </a:p>
      </dgm:t>
    </dgm:pt>
    <dgm:pt modelId="{C5021839-1C70-4ACF-8D39-D4FC6D2D38F3}" type="pres">
      <dgm:prSet presAssocID="{1869FAF0-1449-4B99-AA51-9A4B3A615D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D8073-6AD2-4A59-B49E-AE967250DF6E}" type="pres">
      <dgm:prSet presAssocID="{5811B66D-C9F2-4EDD-8F53-1C7AD7F931C9}" presName="centerShape" presStyleLbl="node0" presStyleIdx="0" presStyleCnt="1"/>
      <dgm:spPr/>
      <dgm:t>
        <a:bodyPr/>
        <a:lstStyle/>
        <a:p>
          <a:endParaRPr lang="en-US"/>
        </a:p>
      </dgm:t>
    </dgm:pt>
    <dgm:pt modelId="{7A6CAAEB-C3D5-4FE5-B310-EF3320BF41C9}" type="pres">
      <dgm:prSet presAssocID="{63BCD679-AAC0-40B9-9510-EA19A885BA91}" presName="Name9" presStyleLbl="parChTrans1D2" presStyleIdx="0" presStyleCnt="5"/>
      <dgm:spPr/>
      <dgm:t>
        <a:bodyPr/>
        <a:lstStyle/>
        <a:p>
          <a:endParaRPr lang="en-US"/>
        </a:p>
      </dgm:t>
    </dgm:pt>
    <dgm:pt modelId="{81885FB1-1879-4802-8064-D0CA91B5A996}" type="pres">
      <dgm:prSet presAssocID="{63BCD679-AAC0-40B9-9510-EA19A885BA9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53F70FF-92D8-458D-9CF7-35EC1D117B60}" type="pres">
      <dgm:prSet presAssocID="{45B29BA7-CF96-407C-91C7-F7749D4BC1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CA893-B3D8-4EF2-A6B2-9B9787A6AD23}" type="pres">
      <dgm:prSet presAssocID="{30FC8E0D-323D-4CDE-BF10-5246679DE737}" presName="Name9" presStyleLbl="parChTrans1D2" presStyleIdx="1" presStyleCnt="5"/>
      <dgm:spPr/>
      <dgm:t>
        <a:bodyPr/>
        <a:lstStyle/>
        <a:p>
          <a:endParaRPr lang="en-US"/>
        </a:p>
      </dgm:t>
    </dgm:pt>
    <dgm:pt modelId="{02D3B07A-0B00-4FD3-8E26-F1A6610F8306}" type="pres">
      <dgm:prSet presAssocID="{30FC8E0D-323D-4CDE-BF10-5246679DE73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EC516AB-4ABA-47D1-8D01-2B6C5538A04D}" type="pres">
      <dgm:prSet presAssocID="{5C773CBE-12AD-4DE4-9A47-68CF2EB453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E831E-DAE6-4645-BCC6-746F6A6C5771}" type="pres">
      <dgm:prSet presAssocID="{C8199E51-7400-4AB7-9385-C46D96F51D66}" presName="Name9" presStyleLbl="parChTrans1D2" presStyleIdx="2" presStyleCnt="5"/>
      <dgm:spPr/>
      <dgm:t>
        <a:bodyPr/>
        <a:lstStyle/>
        <a:p>
          <a:endParaRPr lang="en-US"/>
        </a:p>
      </dgm:t>
    </dgm:pt>
    <dgm:pt modelId="{E926B274-F7F0-4729-84B0-8EEB4FAEA9F5}" type="pres">
      <dgm:prSet presAssocID="{C8199E51-7400-4AB7-9385-C46D96F51D6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100894C-FA2B-4AAC-B107-7506CC3863D4}" type="pres">
      <dgm:prSet presAssocID="{5A42F1E7-CD74-4EBA-A288-96E1E5AA57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2BEC5-445F-4CF0-BCD3-3749350DD195}" type="pres">
      <dgm:prSet presAssocID="{17C14F0A-5931-49BF-86B3-DEAC444FEEE4}" presName="Name9" presStyleLbl="parChTrans1D2" presStyleIdx="3" presStyleCnt="5"/>
      <dgm:spPr/>
      <dgm:t>
        <a:bodyPr/>
        <a:lstStyle/>
        <a:p>
          <a:endParaRPr lang="en-US"/>
        </a:p>
      </dgm:t>
    </dgm:pt>
    <dgm:pt modelId="{30AFD49E-3584-4B98-A6CF-A824A32D4AD7}" type="pres">
      <dgm:prSet presAssocID="{17C14F0A-5931-49BF-86B3-DEAC444FEEE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AAAD3C2-B307-469F-8FBC-67BE73D9E744}" type="pres">
      <dgm:prSet presAssocID="{31A92BBD-834C-41DF-8AD9-2D4E6A782B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561AC-E9CE-48FA-A044-3748A7509866}" type="pres">
      <dgm:prSet presAssocID="{D3AA0E7F-F927-4E21-8876-4863D5094BC6}" presName="Name9" presStyleLbl="parChTrans1D2" presStyleIdx="4" presStyleCnt="5"/>
      <dgm:spPr/>
      <dgm:t>
        <a:bodyPr/>
        <a:lstStyle/>
        <a:p>
          <a:endParaRPr lang="en-US"/>
        </a:p>
      </dgm:t>
    </dgm:pt>
    <dgm:pt modelId="{129EF6EC-35EB-49AF-BF49-98F4876E231A}" type="pres">
      <dgm:prSet presAssocID="{D3AA0E7F-F927-4E21-8876-4863D5094BC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9514FEE-1E8A-4218-A673-CF84325D2772}" type="pres">
      <dgm:prSet presAssocID="{DF19BE41-8876-4FEA-8EDF-F48B840024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83AEC-ACC6-4084-BD16-BE4206E63B81}" type="presOf" srcId="{30FC8E0D-323D-4CDE-BF10-5246679DE737}" destId="{66FCA893-B3D8-4EF2-A6B2-9B9787A6AD23}" srcOrd="0" destOrd="0" presId="urn:microsoft.com/office/officeart/2005/8/layout/radial1"/>
    <dgm:cxn modelId="{7141D46F-695B-4763-87A6-08625DF956EA}" type="presOf" srcId="{D3AA0E7F-F927-4E21-8876-4863D5094BC6}" destId="{129EF6EC-35EB-49AF-BF49-98F4876E231A}" srcOrd="1" destOrd="0" presId="urn:microsoft.com/office/officeart/2005/8/layout/radial1"/>
    <dgm:cxn modelId="{411B1A40-A240-43C8-956F-63296ADDBBE9}" srcId="{1869FAF0-1449-4B99-AA51-9A4B3A615D5C}" destId="{5811B66D-C9F2-4EDD-8F53-1C7AD7F931C9}" srcOrd="0" destOrd="0" parTransId="{DBCDCF79-EB6C-42E7-98E2-14B4BFD4E3F4}" sibTransId="{0C77EA1D-A0F5-4172-80C0-494F8E202895}"/>
    <dgm:cxn modelId="{FE7AE1E4-C3C3-4AD8-B54A-06412C7EDAD1}" type="presOf" srcId="{C8199E51-7400-4AB7-9385-C46D96F51D66}" destId="{4D6E831E-DAE6-4645-BCC6-746F6A6C5771}" srcOrd="0" destOrd="0" presId="urn:microsoft.com/office/officeart/2005/8/layout/radial1"/>
    <dgm:cxn modelId="{072B0FA0-B543-44F1-B967-8DA1C4012AB1}" type="presOf" srcId="{30FC8E0D-323D-4CDE-BF10-5246679DE737}" destId="{02D3B07A-0B00-4FD3-8E26-F1A6610F8306}" srcOrd="1" destOrd="0" presId="urn:microsoft.com/office/officeart/2005/8/layout/radial1"/>
    <dgm:cxn modelId="{B031793F-FFBA-47A9-B224-84089A71173B}" type="presOf" srcId="{1869FAF0-1449-4B99-AA51-9A4B3A615D5C}" destId="{C5021839-1C70-4ACF-8D39-D4FC6D2D38F3}" srcOrd="0" destOrd="0" presId="urn:microsoft.com/office/officeart/2005/8/layout/radial1"/>
    <dgm:cxn modelId="{21A9DDDA-8200-4D95-B4F8-9ED33835AFAB}" type="presOf" srcId="{17C14F0A-5931-49BF-86B3-DEAC444FEEE4}" destId="{ABF2BEC5-445F-4CF0-BCD3-3749350DD195}" srcOrd="0" destOrd="0" presId="urn:microsoft.com/office/officeart/2005/8/layout/radial1"/>
    <dgm:cxn modelId="{041C9D58-21B2-444C-93F6-AB17A310F503}" type="presOf" srcId="{45B29BA7-CF96-407C-91C7-F7749D4BC1ED}" destId="{B53F70FF-92D8-458D-9CF7-35EC1D117B60}" srcOrd="0" destOrd="0" presId="urn:microsoft.com/office/officeart/2005/8/layout/radial1"/>
    <dgm:cxn modelId="{781140DD-66E6-4466-8810-0C084A0DBFEA}" srcId="{5811B66D-C9F2-4EDD-8F53-1C7AD7F931C9}" destId="{45B29BA7-CF96-407C-91C7-F7749D4BC1ED}" srcOrd="0" destOrd="0" parTransId="{63BCD679-AAC0-40B9-9510-EA19A885BA91}" sibTransId="{433DAA60-85FD-4285-8DEC-271A104A53D5}"/>
    <dgm:cxn modelId="{40E70733-384A-4567-AEC1-2858C5C171F7}" type="presOf" srcId="{5A42F1E7-CD74-4EBA-A288-96E1E5AA574B}" destId="{B100894C-FA2B-4AAC-B107-7506CC3863D4}" srcOrd="0" destOrd="0" presId="urn:microsoft.com/office/officeart/2005/8/layout/radial1"/>
    <dgm:cxn modelId="{43AB8000-7100-4175-9E1B-9BA883AE66A1}" type="presOf" srcId="{5811B66D-C9F2-4EDD-8F53-1C7AD7F931C9}" destId="{C7FD8073-6AD2-4A59-B49E-AE967250DF6E}" srcOrd="0" destOrd="0" presId="urn:microsoft.com/office/officeart/2005/8/layout/radial1"/>
    <dgm:cxn modelId="{4F125A72-BDC2-4708-B4AE-DC6B32E9961B}" type="presOf" srcId="{D3AA0E7F-F927-4E21-8876-4863D5094BC6}" destId="{8F4561AC-E9CE-48FA-A044-3748A7509866}" srcOrd="0" destOrd="0" presId="urn:microsoft.com/office/officeart/2005/8/layout/radial1"/>
    <dgm:cxn modelId="{48038EE0-8B9F-4D6B-A302-A4F3D32F049D}" srcId="{5811B66D-C9F2-4EDD-8F53-1C7AD7F931C9}" destId="{5A42F1E7-CD74-4EBA-A288-96E1E5AA574B}" srcOrd="2" destOrd="0" parTransId="{C8199E51-7400-4AB7-9385-C46D96F51D66}" sibTransId="{408F1C2F-4375-4513-BB54-D223DC9DC33F}"/>
    <dgm:cxn modelId="{B2AEF831-E429-4C77-8DFF-73F71B8F12BB}" srcId="{5811B66D-C9F2-4EDD-8F53-1C7AD7F931C9}" destId="{5C773CBE-12AD-4DE4-9A47-68CF2EB4532D}" srcOrd="1" destOrd="0" parTransId="{30FC8E0D-323D-4CDE-BF10-5246679DE737}" sibTransId="{D8A71F3A-BB28-4B05-A8F1-8FC4F8F6FA32}"/>
    <dgm:cxn modelId="{71D2B3BE-42F8-48FB-9E8B-266F7FC4BEB6}" type="presOf" srcId="{63BCD679-AAC0-40B9-9510-EA19A885BA91}" destId="{7A6CAAEB-C3D5-4FE5-B310-EF3320BF41C9}" srcOrd="0" destOrd="0" presId="urn:microsoft.com/office/officeart/2005/8/layout/radial1"/>
    <dgm:cxn modelId="{3734CC16-A202-45ED-BE82-AE1E3F3A86D9}" type="presOf" srcId="{5C773CBE-12AD-4DE4-9A47-68CF2EB4532D}" destId="{3EC516AB-4ABA-47D1-8D01-2B6C5538A04D}" srcOrd="0" destOrd="0" presId="urn:microsoft.com/office/officeart/2005/8/layout/radial1"/>
    <dgm:cxn modelId="{931A79B2-B95A-492B-AD9E-E5B4F8524171}" type="presOf" srcId="{17C14F0A-5931-49BF-86B3-DEAC444FEEE4}" destId="{30AFD49E-3584-4B98-A6CF-A824A32D4AD7}" srcOrd="1" destOrd="0" presId="urn:microsoft.com/office/officeart/2005/8/layout/radial1"/>
    <dgm:cxn modelId="{3925B3B9-3F09-4D3B-BC09-761EAF33C7ED}" type="presOf" srcId="{DF19BE41-8876-4FEA-8EDF-F48B84002408}" destId="{69514FEE-1E8A-4218-A673-CF84325D2772}" srcOrd="0" destOrd="0" presId="urn:microsoft.com/office/officeart/2005/8/layout/radial1"/>
    <dgm:cxn modelId="{8AD790B2-A653-4E8C-A158-75B457B04F99}" type="presOf" srcId="{C8199E51-7400-4AB7-9385-C46D96F51D66}" destId="{E926B274-F7F0-4729-84B0-8EEB4FAEA9F5}" srcOrd="1" destOrd="0" presId="urn:microsoft.com/office/officeart/2005/8/layout/radial1"/>
    <dgm:cxn modelId="{D00A842C-E618-4C58-805E-C4D02E50DC66}" type="presOf" srcId="{63BCD679-AAC0-40B9-9510-EA19A885BA91}" destId="{81885FB1-1879-4802-8064-D0CA91B5A996}" srcOrd="1" destOrd="0" presId="urn:microsoft.com/office/officeart/2005/8/layout/radial1"/>
    <dgm:cxn modelId="{A8539046-4685-4851-AEC8-870769B12E61}" srcId="{5811B66D-C9F2-4EDD-8F53-1C7AD7F931C9}" destId="{DF19BE41-8876-4FEA-8EDF-F48B84002408}" srcOrd="4" destOrd="0" parTransId="{D3AA0E7F-F927-4E21-8876-4863D5094BC6}" sibTransId="{F8A03493-F49D-4F46-856B-D445603A3487}"/>
    <dgm:cxn modelId="{65A34391-7284-4AC7-A7F6-1DACE5C06183}" srcId="{5811B66D-C9F2-4EDD-8F53-1C7AD7F931C9}" destId="{31A92BBD-834C-41DF-8AD9-2D4E6A782B6B}" srcOrd="3" destOrd="0" parTransId="{17C14F0A-5931-49BF-86B3-DEAC444FEEE4}" sibTransId="{77FC1178-4BC5-4560-8AA5-71500B7B6722}"/>
    <dgm:cxn modelId="{577AEF2F-45B6-4B7E-A33B-C0863789B378}" type="presOf" srcId="{31A92BBD-834C-41DF-8AD9-2D4E6A782B6B}" destId="{AAAAD3C2-B307-469F-8FBC-67BE73D9E744}" srcOrd="0" destOrd="0" presId="urn:microsoft.com/office/officeart/2005/8/layout/radial1"/>
    <dgm:cxn modelId="{5C311408-C099-4B5D-837F-4B33EFAF3337}" type="presParOf" srcId="{C5021839-1C70-4ACF-8D39-D4FC6D2D38F3}" destId="{C7FD8073-6AD2-4A59-B49E-AE967250DF6E}" srcOrd="0" destOrd="0" presId="urn:microsoft.com/office/officeart/2005/8/layout/radial1"/>
    <dgm:cxn modelId="{0E295D3D-DC65-4B05-A9D7-64716F79B16C}" type="presParOf" srcId="{C5021839-1C70-4ACF-8D39-D4FC6D2D38F3}" destId="{7A6CAAEB-C3D5-4FE5-B310-EF3320BF41C9}" srcOrd="1" destOrd="0" presId="urn:microsoft.com/office/officeart/2005/8/layout/radial1"/>
    <dgm:cxn modelId="{3C3EE440-2C28-4262-B5C4-3C3E3620230D}" type="presParOf" srcId="{7A6CAAEB-C3D5-4FE5-B310-EF3320BF41C9}" destId="{81885FB1-1879-4802-8064-D0CA91B5A996}" srcOrd="0" destOrd="0" presId="urn:microsoft.com/office/officeart/2005/8/layout/radial1"/>
    <dgm:cxn modelId="{E844291D-67D7-4665-99A0-87D024F62604}" type="presParOf" srcId="{C5021839-1C70-4ACF-8D39-D4FC6D2D38F3}" destId="{B53F70FF-92D8-458D-9CF7-35EC1D117B60}" srcOrd="2" destOrd="0" presId="urn:microsoft.com/office/officeart/2005/8/layout/radial1"/>
    <dgm:cxn modelId="{A924D414-44DD-4170-984F-F2F6F60034C5}" type="presParOf" srcId="{C5021839-1C70-4ACF-8D39-D4FC6D2D38F3}" destId="{66FCA893-B3D8-4EF2-A6B2-9B9787A6AD23}" srcOrd="3" destOrd="0" presId="urn:microsoft.com/office/officeart/2005/8/layout/radial1"/>
    <dgm:cxn modelId="{B667FBC5-0535-47B0-B6A0-993459E21508}" type="presParOf" srcId="{66FCA893-B3D8-4EF2-A6B2-9B9787A6AD23}" destId="{02D3B07A-0B00-4FD3-8E26-F1A6610F8306}" srcOrd="0" destOrd="0" presId="urn:microsoft.com/office/officeart/2005/8/layout/radial1"/>
    <dgm:cxn modelId="{F662F949-ADA9-4B37-8FB5-7FDC57A60686}" type="presParOf" srcId="{C5021839-1C70-4ACF-8D39-D4FC6D2D38F3}" destId="{3EC516AB-4ABA-47D1-8D01-2B6C5538A04D}" srcOrd="4" destOrd="0" presId="urn:microsoft.com/office/officeart/2005/8/layout/radial1"/>
    <dgm:cxn modelId="{07EE550D-DCC6-4013-BA70-B85022D2BB8F}" type="presParOf" srcId="{C5021839-1C70-4ACF-8D39-D4FC6D2D38F3}" destId="{4D6E831E-DAE6-4645-BCC6-746F6A6C5771}" srcOrd="5" destOrd="0" presId="urn:microsoft.com/office/officeart/2005/8/layout/radial1"/>
    <dgm:cxn modelId="{E65F63AB-11C2-421C-82C1-CF13886B2840}" type="presParOf" srcId="{4D6E831E-DAE6-4645-BCC6-746F6A6C5771}" destId="{E926B274-F7F0-4729-84B0-8EEB4FAEA9F5}" srcOrd="0" destOrd="0" presId="urn:microsoft.com/office/officeart/2005/8/layout/radial1"/>
    <dgm:cxn modelId="{24671231-19DA-41CB-95DD-259A5E9753FF}" type="presParOf" srcId="{C5021839-1C70-4ACF-8D39-D4FC6D2D38F3}" destId="{B100894C-FA2B-4AAC-B107-7506CC3863D4}" srcOrd="6" destOrd="0" presId="urn:microsoft.com/office/officeart/2005/8/layout/radial1"/>
    <dgm:cxn modelId="{F7082F5F-ABBE-4BD5-BBF4-A07C465A5D3C}" type="presParOf" srcId="{C5021839-1C70-4ACF-8D39-D4FC6D2D38F3}" destId="{ABF2BEC5-445F-4CF0-BCD3-3749350DD195}" srcOrd="7" destOrd="0" presId="urn:microsoft.com/office/officeart/2005/8/layout/radial1"/>
    <dgm:cxn modelId="{B8995D5D-717D-4873-96FB-E23262392640}" type="presParOf" srcId="{ABF2BEC5-445F-4CF0-BCD3-3749350DD195}" destId="{30AFD49E-3584-4B98-A6CF-A824A32D4AD7}" srcOrd="0" destOrd="0" presId="urn:microsoft.com/office/officeart/2005/8/layout/radial1"/>
    <dgm:cxn modelId="{3EFAE56B-1FD1-4119-8C24-B0816BA552DF}" type="presParOf" srcId="{C5021839-1C70-4ACF-8D39-D4FC6D2D38F3}" destId="{AAAAD3C2-B307-469F-8FBC-67BE73D9E744}" srcOrd="8" destOrd="0" presId="urn:microsoft.com/office/officeart/2005/8/layout/radial1"/>
    <dgm:cxn modelId="{FAAF278F-8C17-428B-B40E-91BDCE4EEC1C}" type="presParOf" srcId="{C5021839-1C70-4ACF-8D39-D4FC6D2D38F3}" destId="{8F4561AC-E9CE-48FA-A044-3748A7509866}" srcOrd="9" destOrd="0" presId="urn:microsoft.com/office/officeart/2005/8/layout/radial1"/>
    <dgm:cxn modelId="{CF29E07A-8AA0-4938-B07E-D987A43AAF20}" type="presParOf" srcId="{8F4561AC-E9CE-48FA-A044-3748A7509866}" destId="{129EF6EC-35EB-49AF-BF49-98F4876E231A}" srcOrd="0" destOrd="0" presId="urn:microsoft.com/office/officeart/2005/8/layout/radial1"/>
    <dgm:cxn modelId="{DE614CA1-59ED-4915-A3F7-D0A4F938C175}" type="presParOf" srcId="{C5021839-1C70-4ACF-8D39-D4FC6D2D38F3}" destId="{69514FEE-1E8A-4218-A673-CF84325D277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77AA99-CBDF-4239-9343-AC378C9A1C78}">
      <dsp:nvSpPr>
        <dsp:cNvPr id="0" name=""/>
        <dsp:cNvSpPr/>
      </dsp:nvSpPr>
      <dsp:spPr>
        <a:xfrm>
          <a:off x="7765618" y="1792029"/>
          <a:ext cx="140000" cy="1092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005"/>
              </a:lnTo>
              <a:lnTo>
                <a:pt x="140000" y="10920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C1199-98A4-40A7-8436-5909A8270171}">
      <dsp:nvSpPr>
        <dsp:cNvPr id="0" name=""/>
        <dsp:cNvSpPr/>
      </dsp:nvSpPr>
      <dsp:spPr>
        <a:xfrm>
          <a:off x="7765618" y="1792029"/>
          <a:ext cx="140000" cy="42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335"/>
              </a:lnTo>
              <a:lnTo>
                <a:pt x="140000" y="4293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FF395-0A5C-4624-8444-E35E4C7248E7}">
      <dsp:nvSpPr>
        <dsp:cNvPr id="0" name=""/>
        <dsp:cNvSpPr/>
      </dsp:nvSpPr>
      <dsp:spPr>
        <a:xfrm>
          <a:off x="4867602" y="1129358"/>
          <a:ext cx="3271351" cy="196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00"/>
              </a:lnTo>
              <a:lnTo>
                <a:pt x="3271351" y="98000"/>
              </a:lnTo>
              <a:lnTo>
                <a:pt x="3271351" y="1960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775D1-8596-437B-860A-2A4AA01D4DBC}">
      <dsp:nvSpPr>
        <dsp:cNvPr id="0" name=""/>
        <dsp:cNvSpPr/>
      </dsp:nvSpPr>
      <dsp:spPr>
        <a:xfrm>
          <a:off x="5548939" y="1792029"/>
          <a:ext cx="1694009" cy="196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00"/>
              </a:lnTo>
              <a:lnTo>
                <a:pt x="1694009" y="98000"/>
              </a:lnTo>
              <a:lnTo>
                <a:pt x="1694009" y="1960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F7949-E3EE-47C2-9A68-38A27E717512}">
      <dsp:nvSpPr>
        <dsp:cNvPr id="0" name=""/>
        <dsp:cNvSpPr/>
      </dsp:nvSpPr>
      <dsp:spPr>
        <a:xfrm>
          <a:off x="5740273" y="2454699"/>
          <a:ext cx="140000" cy="1092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005"/>
              </a:lnTo>
              <a:lnTo>
                <a:pt x="140000" y="10920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388A9-1459-4220-A8B6-9D24F261FD2E}">
      <dsp:nvSpPr>
        <dsp:cNvPr id="0" name=""/>
        <dsp:cNvSpPr/>
      </dsp:nvSpPr>
      <dsp:spPr>
        <a:xfrm>
          <a:off x="5740273" y="2454699"/>
          <a:ext cx="140000" cy="42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335"/>
              </a:lnTo>
              <a:lnTo>
                <a:pt x="140000" y="4293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D6AB3-5B46-48E4-990D-A28EFF887170}">
      <dsp:nvSpPr>
        <dsp:cNvPr id="0" name=""/>
        <dsp:cNvSpPr/>
      </dsp:nvSpPr>
      <dsp:spPr>
        <a:xfrm>
          <a:off x="5548939" y="1792029"/>
          <a:ext cx="564669" cy="196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00"/>
              </a:lnTo>
              <a:lnTo>
                <a:pt x="564669" y="98000"/>
              </a:lnTo>
              <a:lnTo>
                <a:pt x="564669" y="1960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2E7DA-E5AF-4AB2-914F-67C5D8E0217C}">
      <dsp:nvSpPr>
        <dsp:cNvPr id="0" name=""/>
        <dsp:cNvSpPr/>
      </dsp:nvSpPr>
      <dsp:spPr>
        <a:xfrm>
          <a:off x="4610934" y="2454699"/>
          <a:ext cx="140000" cy="1092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005"/>
              </a:lnTo>
              <a:lnTo>
                <a:pt x="140000" y="10920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45311-C852-43AA-A3F6-12F6979D3C3A}">
      <dsp:nvSpPr>
        <dsp:cNvPr id="0" name=""/>
        <dsp:cNvSpPr/>
      </dsp:nvSpPr>
      <dsp:spPr>
        <a:xfrm>
          <a:off x="4610934" y="2454699"/>
          <a:ext cx="140000" cy="42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335"/>
              </a:lnTo>
              <a:lnTo>
                <a:pt x="140000" y="4293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0BCF6-BFFB-4714-B8A9-B17283CFC328}">
      <dsp:nvSpPr>
        <dsp:cNvPr id="0" name=""/>
        <dsp:cNvSpPr/>
      </dsp:nvSpPr>
      <dsp:spPr>
        <a:xfrm>
          <a:off x="4984269" y="1792029"/>
          <a:ext cx="564669" cy="196001"/>
        </a:xfrm>
        <a:custGeom>
          <a:avLst/>
          <a:gdLst/>
          <a:ahLst/>
          <a:cxnLst/>
          <a:rect l="0" t="0" r="0" b="0"/>
          <a:pathLst>
            <a:path>
              <a:moveTo>
                <a:pt x="564669" y="0"/>
              </a:moveTo>
              <a:lnTo>
                <a:pt x="564669" y="98000"/>
              </a:lnTo>
              <a:lnTo>
                <a:pt x="0" y="98000"/>
              </a:lnTo>
              <a:lnTo>
                <a:pt x="0" y="1960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8F88A-B28E-4436-83A2-62F423DDEA50}">
      <dsp:nvSpPr>
        <dsp:cNvPr id="0" name=""/>
        <dsp:cNvSpPr/>
      </dsp:nvSpPr>
      <dsp:spPr>
        <a:xfrm>
          <a:off x="3481594" y="2454699"/>
          <a:ext cx="140000" cy="42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335"/>
              </a:lnTo>
              <a:lnTo>
                <a:pt x="140000" y="4293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90944-83C6-46DE-B70C-A20243081852}">
      <dsp:nvSpPr>
        <dsp:cNvPr id="0" name=""/>
        <dsp:cNvSpPr/>
      </dsp:nvSpPr>
      <dsp:spPr>
        <a:xfrm>
          <a:off x="3854930" y="1792029"/>
          <a:ext cx="1694009" cy="196001"/>
        </a:xfrm>
        <a:custGeom>
          <a:avLst/>
          <a:gdLst/>
          <a:ahLst/>
          <a:cxnLst/>
          <a:rect l="0" t="0" r="0" b="0"/>
          <a:pathLst>
            <a:path>
              <a:moveTo>
                <a:pt x="1694009" y="0"/>
              </a:moveTo>
              <a:lnTo>
                <a:pt x="1694009" y="98000"/>
              </a:lnTo>
              <a:lnTo>
                <a:pt x="0" y="98000"/>
              </a:lnTo>
              <a:lnTo>
                <a:pt x="0" y="1960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A204B-EAA2-4A32-8181-3B52BF2EACFB}">
      <dsp:nvSpPr>
        <dsp:cNvPr id="0" name=""/>
        <dsp:cNvSpPr/>
      </dsp:nvSpPr>
      <dsp:spPr>
        <a:xfrm>
          <a:off x="4867602" y="1129358"/>
          <a:ext cx="681337" cy="196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00"/>
              </a:lnTo>
              <a:lnTo>
                <a:pt x="681337" y="98000"/>
              </a:lnTo>
              <a:lnTo>
                <a:pt x="681337" y="1960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82174-69B5-47BB-BC1F-7B5FA88E6241}">
      <dsp:nvSpPr>
        <dsp:cNvPr id="0" name=""/>
        <dsp:cNvSpPr/>
      </dsp:nvSpPr>
      <dsp:spPr>
        <a:xfrm>
          <a:off x="2352255" y="2454699"/>
          <a:ext cx="140000" cy="1092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005"/>
              </a:lnTo>
              <a:lnTo>
                <a:pt x="140000" y="10920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42E2A-F612-4C6C-AB94-B7E07FD84C1C}">
      <dsp:nvSpPr>
        <dsp:cNvPr id="0" name=""/>
        <dsp:cNvSpPr/>
      </dsp:nvSpPr>
      <dsp:spPr>
        <a:xfrm>
          <a:off x="2352255" y="2454699"/>
          <a:ext cx="140000" cy="42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335"/>
              </a:lnTo>
              <a:lnTo>
                <a:pt x="140000" y="4293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042A4-9CCC-4D67-B6F3-7173141779DB}">
      <dsp:nvSpPr>
        <dsp:cNvPr id="0" name=""/>
        <dsp:cNvSpPr/>
      </dsp:nvSpPr>
      <dsp:spPr>
        <a:xfrm>
          <a:off x="1596251" y="1792029"/>
          <a:ext cx="1129339" cy="196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00"/>
              </a:lnTo>
              <a:lnTo>
                <a:pt x="1129339" y="98000"/>
              </a:lnTo>
              <a:lnTo>
                <a:pt x="1129339" y="1960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9FEA4-36C2-49A7-A2FA-86357F2ADCB9}">
      <dsp:nvSpPr>
        <dsp:cNvPr id="0" name=""/>
        <dsp:cNvSpPr/>
      </dsp:nvSpPr>
      <dsp:spPr>
        <a:xfrm>
          <a:off x="1550531" y="1792029"/>
          <a:ext cx="91440" cy="1960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0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DC8A0-1BF8-44C1-AA11-D3AEC625DEA7}">
      <dsp:nvSpPr>
        <dsp:cNvPr id="0" name=""/>
        <dsp:cNvSpPr/>
      </dsp:nvSpPr>
      <dsp:spPr>
        <a:xfrm>
          <a:off x="93576" y="2454699"/>
          <a:ext cx="140000" cy="175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676"/>
              </a:lnTo>
              <a:lnTo>
                <a:pt x="140000" y="17546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465B4-0ADC-4A9F-ADBD-9F559304C1E2}">
      <dsp:nvSpPr>
        <dsp:cNvPr id="0" name=""/>
        <dsp:cNvSpPr/>
      </dsp:nvSpPr>
      <dsp:spPr>
        <a:xfrm>
          <a:off x="93576" y="2454699"/>
          <a:ext cx="140000" cy="1092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005"/>
              </a:lnTo>
              <a:lnTo>
                <a:pt x="140000" y="10920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5FC2F-C112-45CB-8A0E-6261C2ADD515}">
      <dsp:nvSpPr>
        <dsp:cNvPr id="0" name=""/>
        <dsp:cNvSpPr/>
      </dsp:nvSpPr>
      <dsp:spPr>
        <a:xfrm>
          <a:off x="93576" y="2454699"/>
          <a:ext cx="140000" cy="42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335"/>
              </a:lnTo>
              <a:lnTo>
                <a:pt x="140000" y="4293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8966-557E-475E-805F-222324C9D2C9}">
      <dsp:nvSpPr>
        <dsp:cNvPr id="0" name=""/>
        <dsp:cNvSpPr/>
      </dsp:nvSpPr>
      <dsp:spPr>
        <a:xfrm>
          <a:off x="466911" y="1792029"/>
          <a:ext cx="1129339" cy="196001"/>
        </a:xfrm>
        <a:custGeom>
          <a:avLst/>
          <a:gdLst/>
          <a:ahLst/>
          <a:cxnLst/>
          <a:rect l="0" t="0" r="0" b="0"/>
          <a:pathLst>
            <a:path>
              <a:moveTo>
                <a:pt x="1129339" y="0"/>
              </a:moveTo>
              <a:lnTo>
                <a:pt x="1129339" y="98000"/>
              </a:lnTo>
              <a:lnTo>
                <a:pt x="0" y="98000"/>
              </a:lnTo>
              <a:lnTo>
                <a:pt x="0" y="1960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B610A-FF98-4CA9-9B83-657FD7938C47}">
      <dsp:nvSpPr>
        <dsp:cNvPr id="0" name=""/>
        <dsp:cNvSpPr/>
      </dsp:nvSpPr>
      <dsp:spPr>
        <a:xfrm>
          <a:off x="1596251" y="1129358"/>
          <a:ext cx="3271351" cy="196001"/>
        </a:xfrm>
        <a:custGeom>
          <a:avLst/>
          <a:gdLst/>
          <a:ahLst/>
          <a:cxnLst/>
          <a:rect l="0" t="0" r="0" b="0"/>
          <a:pathLst>
            <a:path>
              <a:moveTo>
                <a:pt x="3271351" y="0"/>
              </a:moveTo>
              <a:lnTo>
                <a:pt x="3271351" y="98000"/>
              </a:lnTo>
              <a:lnTo>
                <a:pt x="0" y="98000"/>
              </a:lnTo>
              <a:lnTo>
                <a:pt x="0" y="1960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50429-8880-4305-862A-F6B383CE83AB}">
      <dsp:nvSpPr>
        <dsp:cNvPr id="0" name=""/>
        <dsp:cNvSpPr/>
      </dsp:nvSpPr>
      <dsp:spPr>
        <a:xfrm>
          <a:off x="4400933" y="662689"/>
          <a:ext cx="933338" cy="4666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Vision</a:t>
          </a:r>
          <a:endParaRPr lang="en-US" sz="1200" kern="1200" dirty="0"/>
        </a:p>
      </dsp:txBody>
      <dsp:txXfrm>
        <a:off x="4400933" y="662689"/>
        <a:ext cx="933338" cy="466669"/>
      </dsp:txXfrm>
    </dsp:sp>
    <dsp:sp modelId="{5FB27ADD-7D56-4A70-8E46-7D175E239C06}">
      <dsp:nvSpPr>
        <dsp:cNvPr id="0" name=""/>
        <dsp:cNvSpPr/>
      </dsp:nvSpPr>
      <dsp:spPr>
        <a:xfrm>
          <a:off x="1129582" y="1325360"/>
          <a:ext cx="933338" cy="4666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Goal 1</a:t>
          </a:r>
          <a:endParaRPr lang="en-US" sz="1200" kern="1200" dirty="0"/>
        </a:p>
      </dsp:txBody>
      <dsp:txXfrm>
        <a:off x="1129582" y="1325360"/>
        <a:ext cx="933338" cy="466669"/>
      </dsp:txXfrm>
    </dsp:sp>
    <dsp:sp modelId="{71373F31-5485-4DB6-A58E-F1276F73CD64}">
      <dsp:nvSpPr>
        <dsp:cNvPr id="0" name=""/>
        <dsp:cNvSpPr/>
      </dsp:nvSpPr>
      <dsp:spPr>
        <a:xfrm>
          <a:off x="242" y="1988030"/>
          <a:ext cx="933338" cy="466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 1.1</a:t>
          </a:r>
          <a:endParaRPr lang="en-US" sz="1200" kern="1200" dirty="0"/>
        </a:p>
      </dsp:txBody>
      <dsp:txXfrm>
        <a:off x="242" y="1988030"/>
        <a:ext cx="933338" cy="466669"/>
      </dsp:txXfrm>
    </dsp:sp>
    <dsp:sp modelId="{DCDCDCD9-9064-4436-8494-A671A594F3CF}">
      <dsp:nvSpPr>
        <dsp:cNvPr id="0" name=""/>
        <dsp:cNvSpPr/>
      </dsp:nvSpPr>
      <dsp:spPr>
        <a:xfrm>
          <a:off x="233577" y="2650700"/>
          <a:ext cx="933338" cy="4666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1.1.1</a:t>
          </a:r>
          <a:endParaRPr lang="en-US" sz="1200" kern="1200" dirty="0"/>
        </a:p>
      </dsp:txBody>
      <dsp:txXfrm>
        <a:off x="233577" y="2650700"/>
        <a:ext cx="933338" cy="466669"/>
      </dsp:txXfrm>
    </dsp:sp>
    <dsp:sp modelId="{20D77A56-B6DE-4362-96EC-FDEAB4388686}">
      <dsp:nvSpPr>
        <dsp:cNvPr id="0" name=""/>
        <dsp:cNvSpPr/>
      </dsp:nvSpPr>
      <dsp:spPr>
        <a:xfrm>
          <a:off x="233577" y="3313370"/>
          <a:ext cx="933338" cy="4666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1.1.2</a:t>
          </a:r>
          <a:endParaRPr lang="en-US" sz="1200" kern="1200" dirty="0"/>
        </a:p>
      </dsp:txBody>
      <dsp:txXfrm>
        <a:off x="233577" y="3313370"/>
        <a:ext cx="933338" cy="466669"/>
      </dsp:txXfrm>
    </dsp:sp>
    <dsp:sp modelId="{E91B49A6-00D2-49D5-895E-767F542F8280}">
      <dsp:nvSpPr>
        <dsp:cNvPr id="0" name=""/>
        <dsp:cNvSpPr/>
      </dsp:nvSpPr>
      <dsp:spPr>
        <a:xfrm>
          <a:off x="233577" y="3976041"/>
          <a:ext cx="933338" cy="4666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1.1.3</a:t>
          </a:r>
          <a:endParaRPr lang="en-US" sz="1200" kern="1200" dirty="0"/>
        </a:p>
      </dsp:txBody>
      <dsp:txXfrm>
        <a:off x="233577" y="3976041"/>
        <a:ext cx="933338" cy="466669"/>
      </dsp:txXfrm>
    </dsp:sp>
    <dsp:sp modelId="{A2398079-716E-4584-9EA7-AD72718D7B99}">
      <dsp:nvSpPr>
        <dsp:cNvPr id="0" name=""/>
        <dsp:cNvSpPr/>
      </dsp:nvSpPr>
      <dsp:spPr>
        <a:xfrm>
          <a:off x="1129582" y="1988030"/>
          <a:ext cx="933338" cy="466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 1.2</a:t>
          </a:r>
          <a:endParaRPr lang="en-US" sz="1200" kern="1200" dirty="0"/>
        </a:p>
      </dsp:txBody>
      <dsp:txXfrm>
        <a:off x="1129582" y="1988030"/>
        <a:ext cx="933338" cy="466669"/>
      </dsp:txXfrm>
    </dsp:sp>
    <dsp:sp modelId="{8EC7C90E-DB29-4965-8EA8-8A0606272795}">
      <dsp:nvSpPr>
        <dsp:cNvPr id="0" name=""/>
        <dsp:cNvSpPr/>
      </dsp:nvSpPr>
      <dsp:spPr>
        <a:xfrm>
          <a:off x="2258921" y="1988030"/>
          <a:ext cx="933338" cy="466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 1.3</a:t>
          </a:r>
          <a:endParaRPr lang="en-US" sz="1200" kern="1200" dirty="0"/>
        </a:p>
      </dsp:txBody>
      <dsp:txXfrm>
        <a:off x="2258921" y="1988030"/>
        <a:ext cx="933338" cy="466669"/>
      </dsp:txXfrm>
    </dsp:sp>
    <dsp:sp modelId="{DF121CB4-6B03-43D8-827C-0E421584C40C}">
      <dsp:nvSpPr>
        <dsp:cNvPr id="0" name=""/>
        <dsp:cNvSpPr/>
      </dsp:nvSpPr>
      <dsp:spPr>
        <a:xfrm>
          <a:off x="2492256" y="2650700"/>
          <a:ext cx="933338" cy="4666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1.3.1</a:t>
          </a:r>
          <a:endParaRPr lang="en-US" sz="1200" kern="1200" dirty="0"/>
        </a:p>
      </dsp:txBody>
      <dsp:txXfrm>
        <a:off x="2492256" y="2650700"/>
        <a:ext cx="933338" cy="466669"/>
      </dsp:txXfrm>
    </dsp:sp>
    <dsp:sp modelId="{D954B4A4-91BA-4A2A-A037-CD24A7ABBC90}">
      <dsp:nvSpPr>
        <dsp:cNvPr id="0" name=""/>
        <dsp:cNvSpPr/>
      </dsp:nvSpPr>
      <dsp:spPr>
        <a:xfrm>
          <a:off x="2492256" y="3313370"/>
          <a:ext cx="933338" cy="4666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1.3.2</a:t>
          </a:r>
          <a:endParaRPr lang="en-US" sz="1200" kern="1200" dirty="0"/>
        </a:p>
      </dsp:txBody>
      <dsp:txXfrm>
        <a:off x="2492256" y="3313370"/>
        <a:ext cx="933338" cy="466669"/>
      </dsp:txXfrm>
    </dsp:sp>
    <dsp:sp modelId="{2EAD096E-A35E-4F8F-AC12-6AC9C19ECF8D}">
      <dsp:nvSpPr>
        <dsp:cNvPr id="0" name=""/>
        <dsp:cNvSpPr/>
      </dsp:nvSpPr>
      <dsp:spPr>
        <a:xfrm>
          <a:off x="5082270" y="1325360"/>
          <a:ext cx="933338" cy="4666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Goal 2</a:t>
          </a:r>
          <a:endParaRPr lang="en-US" sz="1200" kern="1200" dirty="0"/>
        </a:p>
      </dsp:txBody>
      <dsp:txXfrm>
        <a:off x="5082270" y="1325360"/>
        <a:ext cx="933338" cy="466669"/>
      </dsp:txXfrm>
    </dsp:sp>
    <dsp:sp modelId="{610B0186-B903-4D5D-96EC-DCA75B715BCD}">
      <dsp:nvSpPr>
        <dsp:cNvPr id="0" name=""/>
        <dsp:cNvSpPr/>
      </dsp:nvSpPr>
      <dsp:spPr>
        <a:xfrm>
          <a:off x="3388261" y="1988030"/>
          <a:ext cx="933338" cy="466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 2.1</a:t>
          </a:r>
          <a:endParaRPr lang="en-US" sz="1200" kern="1200" dirty="0"/>
        </a:p>
      </dsp:txBody>
      <dsp:txXfrm>
        <a:off x="3388261" y="1988030"/>
        <a:ext cx="933338" cy="466669"/>
      </dsp:txXfrm>
    </dsp:sp>
    <dsp:sp modelId="{155B0F5B-C8BE-4A4D-ADBC-91DBA091D3EE}">
      <dsp:nvSpPr>
        <dsp:cNvPr id="0" name=""/>
        <dsp:cNvSpPr/>
      </dsp:nvSpPr>
      <dsp:spPr>
        <a:xfrm>
          <a:off x="3621595" y="2650700"/>
          <a:ext cx="933338" cy="4666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2.1</a:t>
          </a:r>
          <a:endParaRPr lang="en-US" sz="1200" kern="1200" dirty="0"/>
        </a:p>
      </dsp:txBody>
      <dsp:txXfrm>
        <a:off x="3621595" y="2650700"/>
        <a:ext cx="933338" cy="466669"/>
      </dsp:txXfrm>
    </dsp:sp>
    <dsp:sp modelId="{F71E8841-FE77-41E4-BCD9-79C0FD0008D7}">
      <dsp:nvSpPr>
        <dsp:cNvPr id="0" name=""/>
        <dsp:cNvSpPr/>
      </dsp:nvSpPr>
      <dsp:spPr>
        <a:xfrm>
          <a:off x="4517600" y="1988030"/>
          <a:ext cx="933338" cy="466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 2.2</a:t>
          </a:r>
          <a:endParaRPr lang="en-US" sz="1200" kern="1200" dirty="0"/>
        </a:p>
      </dsp:txBody>
      <dsp:txXfrm>
        <a:off x="4517600" y="1988030"/>
        <a:ext cx="933338" cy="466669"/>
      </dsp:txXfrm>
    </dsp:sp>
    <dsp:sp modelId="{88F4BF4C-194B-45F0-8929-18CE600BFF0A}">
      <dsp:nvSpPr>
        <dsp:cNvPr id="0" name=""/>
        <dsp:cNvSpPr/>
      </dsp:nvSpPr>
      <dsp:spPr>
        <a:xfrm>
          <a:off x="4750935" y="2650700"/>
          <a:ext cx="933338" cy="4666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2.2.1</a:t>
          </a:r>
          <a:endParaRPr lang="en-US" sz="1200" kern="1200" dirty="0"/>
        </a:p>
      </dsp:txBody>
      <dsp:txXfrm>
        <a:off x="4750935" y="2650700"/>
        <a:ext cx="933338" cy="466669"/>
      </dsp:txXfrm>
    </dsp:sp>
    <dsp:sp modelId="{6D5DA427-F6A8-402B-A8AC-1C33F9861D05}">
      <dsp:nvSpPr>
        <dsp:cNvPr id="0" name=""/>
        <dsp:cNvSpPr/>
      </dsp:nvSpPr>
      <dsp:spPr>
        <a:xfrm>
          <a:off x="4750935" y="3313370"/>
          <a:ext cx="933338" cy="4666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2.2.2</a:t>
          </a:r>
          <a:endParaRPr lang="en-US" sz="1200" kern="1200" dirty="0"/>
        </a:p>
      </dsp:txBody>
      <dsp:txXfrm>
        <a:off x="4750935" y="3313370"/>
        <a:ext cx="933338" cy="466669"/>
      </dsp:txXfrm>
    </dsp:sp>
    <dsp:sp modelId="{135C10D8-2443-42DA-A340-A6887BE378EE}">
      <dsp:nvSpPr>
        <dsp:cNvPr id="0" name=""/>
        <dsp:cNvSpPr/>
      </dsp:nvSpPr>
      <dsp:spPr>
        <a:xfrm>
          <a:off x="5646939" y="1988030"/>
          <a:ext cx="933338" cy="466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 2.3</a:t>
          </a:r>
          <a:endParaRPr lang="en-US" sz="1200" kern="1200" dirty="0"/>
        </a:p>
      </dsp:txBody>
      <dsp:txXfrm>
        <a:off x="5646939" y="1988030"/>
        <a:ext cx="933338" cy="466669"/>
      </dsp:txXfrm>
    </dsp:sp>
    <dsp:sp modelId="{05E4CF6E-D529-4AB4-9C3C-A94F0078FD28}">
      <dsp:nvSpPr>
        <dsp:cNvPr id="0" name=""/>
        <dsp:cNvSpPr/>
      </dsp:nvSpPr>
      <dsp:spPr>
        <a:xfrm>
          <a:off x="5880274" y="2650700"/>
          <a:ext cx="933338" cy="4666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2.3.1</a:t>
          </a:r>
          <a:endParaRPr lang="en-US" sz="1200" kern="1200" dirty="0"/>
        </a:p>
      </dsp:txBody>
      <dsp:txXfrm>
        <a:off x="5880274" y="2650700"/>
        <a:ext cx="933338" cy="466669"/>
      </dsp:txXfrm>
    </dsp:sp>
    <dsp:sp modelId="{F0129F02-AD3D-4B55-B712-AED93CD00824}">
      <dsp:nvSpPr>
        <dsp:cNvPr id="0" name=""/>
        <dsp:cNvSpPr/>
      </dsp:nvSpPr>
      <dsp:spPr>
        <a:xfrm>
          <a:off x="5880274" y="3313370"/>
          <a:ext cx="933338" cy="4666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2.3.2</a:t>
          </a:r>
          <a:endParaRPr lang="en-US" sz="1200" kern="1200" dirty="0"/>
        </a:p>
      </dsp:txBody>
      <dsp:txXfrm>
        <a:off x="5880274" y="3313370"/>
        <a:ext cx="933338" cy="466669"/>
      </dsp:txXfrm>
    </dsp:sp>
    <dsp:sp modelId="{DAF07091-3D79-4421-9372-72CC07BA83FD}">
      <dsp:nvSpPr>
        <dsp:cNvPr id="0" name=""/>
        <dsp:cNvSpPr/>
      </dsp:nvSpPr>
      <dsp:spPr>
        <a:xfrm>
          <a:off x="6776279" y="1988030"/>
          <a:ext cx="933338" cy="466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 2.4</a:t>
          </a:r>
          <a:endParaRPr lang="en-US" sz="1200" kern="1200" dirty="0"/>
        </a:p>
      </dsp:txBody>
      <dsp:txXfrm>
        <a:off x="6776279" y="1988030"/>
        <a:ext cx="933338" cy="466669"/>
      </dsp:txXfrm>
    </dsp:sp>
    <dsp:sp modelId="{05B9F0D0-4677-49EE-ADB2-3A9B28E2101B}">
      <dsp:nvSpPr>
        <dsp:cNvPr id="0" name=""/>
        <dsp:cNvSpPr/>
      </dsp:nvSpPr>
      <dsp:spPr>
        <a:xfrm>
          <a:off x="7672284" y="1325360"/>
          <a:ext cx="933338" cy="4666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Goal 3</a:t>
          </a:r>
          <a:endParaRPr lang="en-US" sz="1200" kern="1200" dirty="0"/>
        </a:p>
      </dsp:txBody>
      <dsp:txXfrm>
        <a:off x="7672284" y="1325360"/>
        <a:ext cx="933338" cy="466669"/>
      </dsp:txXfrm>
    </dsp:sp>
    <dsp:sp modelId="{901593F7-847D-4ACF-9E81-A7B29191F85F}">
      <dsp:nvSpPr>
        <dsp:cNvPr id="0" name=""/>
        <dsp:cNvSpPr/>
      </dsp:nvSpPr>
      <dsp:spPr>
        <a:xfrm>
          <a:off x="7905618" y="1988030"/>
          <a:ext cx="933338" cy="466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 3.1</a:t>
          </a:r>
          <a:endParaRPr lang="en-US" sz="1200" kern="1200" dirty="0"/>
        </a:p>
      </dsp:txBody>
      <dsp:txXfrm>
        <a:off x="7905618" y="1988030"/>
        <a:ext cx="933338" cy="466669"/>
      </dsp:txXfrm>
    </dsp:sp>
    <dsp:sp modelId="{3BCA9622-2982-4347-B943-317E476DC94C}">
      <dsp:nvSpPr>
        <dsp:cNvPr id="0" name=""/>
        <dsp:cNvSpPr/>
      </dsp:nvSpPr>
      <dsp:spPr>
        <a:xfrm>
          <a:off x="7905618" y="2650700"/>
          <a:ext cx="933338" cy="466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Strategy 3.1</a:t>
          </a:r>
          <a:endParaRPr lang="en-US" sz="1200" kern="1200" dirty="0"/>
        </a:p>
      </dsp:txBody>
      <dsp:txXfrm>
        <a:off x="7905618" y="2650700"/>
        <a:ext cx="933338" cy="4666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9ED2B8-1132-48F5-A438-04572BC03439}">
      <dsp:nvSpPr>
        <dsp:cNvPr id="0" name=""/>
        <dsp:cNvSpPr/>
      </dsp:nvSpPr>
      <dsp:spPr>
        <a:xfrm>
          <a:off x="6389159" y="2934397"/>
          <a:ext cx="229018" cy="178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344"/>
              </a:lnTo>
              <a:lnTo>
                <a:pt x="229018" y="1786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72579-BC40-4DAB-A70E-BC312A900117}">
      <dsp:nvSpPr>
        <dsp:cNvPr id="0" name=""/>
        <dsp:cNvSpPr/>
      </dsp:nvSpPr>
      <dsp:spPr>
        <a:xfrm>
          <a:off x="6389159" y="2934397"/>
          <a:ext cx="229018" cy="702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323"/>
              </a:lnTo>
              <a:lnTo>
                <a:pt x="229018" y="702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A36E3-7211-40D3-9624-A8350043AB97}">
      <dsp:nvSpPr>
        <dsp:cNvPr id="0" name=""/>
        <dsp:cNvSpPr/>
      </dsp:nvSpPr>
      <dsp:spPr>
        <a:xfrm>
          <a:off x="6954155" y="1850376"/>
          <a:ext cx="91440" cy="320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E8A7E-6C80-42A2-A57B-7AF671A676DA}">
      <dsp:nvSpPr>
        <dsp:cNvPr id="0" name=""/>
        <dsp:cNvSpPr/>
      </dsp:nvSpPr>
      <dsp:spPr>
        <a:xfrm>
          <a:off x="4690605" y="766355"/>
          <a:ext cx="2309270" cy="320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3"/>
              </a:lnTo>
              <a:lnTo>
                <a:pt x="2309270" y="160313"/>
              </a:lnTo>
              <a:lnTo>
                <a:pt x="2309270" y="3206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03F14-7879-4C43-B948-0A1B9A2D50E3}">
      <dsp:nvSpPr>
        <dsp:cNvPr id="0" name=""/>
        <dsp:cNvSpPr/>
      </dsp:nvSpPr>
      <dsp:spPr>
        <a:xfrm>
          <a:off x="4541743" y="2934397"/>
          <a:ext cx="229018" cy="702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323"/>
              </a:lnTo>
              <a:lnTo>
                <a:pt x="229018" y="702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042A4-9CCC-4D67-B6F3-7173141779DB}">
      <dsp:nvSpPr>
        <dsp:cNvPr id="0" name=""/>
        <dsp:cNvSpPr/>
      </dsp:nvSpPr>
      <dsp:spPr>
        <a:xfrm>
          <a:off x="5106739" y="1850376"/>
          <a:ext cx="91440" cy="320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8BA6E-5F94-4A17-89DC-588CE1DFC5C8}">
      <dsp:nvSpPr>
        <dsp:cNvPr id="0" name=""/>
        <dsp:cNvSpPr/>
      </dsp:nvSpPr>
      <dsp:spPr>
        <a:xfrm>
          <a:off x="4690605" y="766355"/>
          <a:ext cx="461854" cy="320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3"/>
              </a:lnTo>
              <a:lnTo>
                <a:pt x="461854" y="160313"/>
              </a:lnTo>
              <a:lnTo>
                <a:pt x="461854" y="3206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58D1-38CD-4456-ACC8-6C62669E46AC}">
      <dsp:nvSpPr>
        <dsp:cNvPr id="0" name=""/>
        <dsp:cNvSpPr/>
      </dsp:nvSpPr>
      <dsp:spPr>
        <a:xfrm>
          <a:off x="2694326" y="2934397"/>
          <a:ext cx="229018" cy="178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344"/>
              </a:lnTo>
              <a:lnTo>
                <a:pt x="229018" y="1786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02573-5991-4A43-B932-FE3D6DF360C4}">
      <dsp:nvSpPr>
        <dsp:cNvPr id="0" name=""/>
        <dsp:cNvSpPr/>
      </dsp:nvSpPr>
      <dsp:spPr>
        <a:xfrm>
          <a:off x="2694326" y="2934397"/>
          <a:ext cx="229018" cy="702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323"/>
              </a:lnTo>
              <a:lnTo>
                <a:pt x="229018" y="702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9FEA4-36C2-49A7-A2FA-86357F2ADCB9}">
      <dsp:nvSpPr>
        <dsp:cNvPr id="0" name=""/>
        <dsp:cNvSpPr/>
      </dsp:nvSpPr>
      <dsp:spPr>
        <a:xfrm>
          <a:off x="2381334" y="1850376"/>
          <a:ext cx="923708" cy="320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3"/>
              </a:lnTo>
              <a:lnTo>
                <a:pt x="923708" y="160313"/>
              </a:lnTo>
              <a:lnTo>
                <a:pt x="923708" y="320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DC8A0-1BF8-44C1-AA11-D3AEC625DEA7}">
      <dsp:nvSpPr>
        <dsp:cNvPr id="0" name=""/>
        <dsp:cNvSpPr/>
      </dsp:nvSpPr>
      <dsp:spPr>
        <a:xfrm>
          <a:off x="846910" y="2934397"/>
          <a:ext cx="229018" cy="178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344"/>
              </a:lnTo>
              <a:lnTo>
                <a:pt x="229018" y="17863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465B4-0ADC-4A9F-ADBD-9F559304C1E2}">
      <dsp:nvSpPr>
        <dsp:cNvPr id="0" name=""/>
        <dsp:cNvSpPr/>
      </dsp:nvSpPr>
      <dsp:spPr>
        <a:xfrm>
          <a:off x="846910" y="2934397"/>
          <a:ext cx="229018" cy="702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323"/>
              </a:lnTo>
              <a:lnTo>
                <a:pt x="229018" y="7023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8966-557E-475E-805F-222324C9D2C9}">
      <dsp:nvSpPr>
        <dsp:cNvPr id="0" name=""/>
        <dsp:cNvSpPr/>
      </dsp:nvSpPr>
      <dsp:spPr>
        <a:xfrm>
          <a:off x="1457626" y="1850376"/>
          <a:ext cx="923708" cy="320626"/>
        </a:xfrm>
        <a:custGeom>
          <a:avLst/>
          <a:gdLst/>
          <a:ahLst/>
          <a:cxnLst/>
          <a:rect l="0" t="0" r="0" b="0"/>
          <a:pathLst>
            <a:path>
              <a:moveTo>
                <a:pt x="923708" y="0"/>
              </a:moveTo>
              <a:lnTo>
                <a:pt x="923708" y="160313"/>
              </a:lnTo>
              <a:lnTo>
                <a:pt x="0" y="160313"/>
              </a:lnTo>
              <a:lnTo>
                <a:pt x="0" y="3206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B610A-FF98-4CA9-9B83-657FD7938C47}">
      <dsp:nvSpPr>
        <dsp:cNvPr id="0" name=""/>
        <dsp:cNvSpPr/>
      </dsp:nvSpPr>
      <dsp:spPr>
        <a:xfrm>
          <a:off x="2381334" y="766355"/>
          <a:ext cx="2309270" cy="320626"/>
        </a:xfrm>
        <a:custGeom>
          <a:avLst/>
          <a:gdLst/>
          <a:ahLst/>
          <a:cxnLst/>
          <a:rect l="0" t="0" r="0" b="0"/>
          <a:pathLst>
            <a:path>
              <a:moveTo>
                <a:pt x="2309270" y="0"/>
              </a:moveTo>
              <a:lnTo>
                <a:pt x="2309270" y="160313"/>
              </a:lnTo>
              <a:lnTo>
                <a:pt x="0" y="160313"/>
              </a:lnTo>
              <a:lnTo>
                <a:pt x="0" y="3206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50429-8880-4305-862A-F6B383CE83AB}">
      <dsp:nvSpPr>
        <dsp:cNvPr id="0" name=""/>
        <dsp:cNvSpPr/>
      </dsp:nvSpPr>
      <dsp:spPr>
        <a:xfrm>
          <a:off x="3927210" y="2959"/>
          <a:ext cx="1526790" cy="763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Vision</a:t>
          </a:r>
          <a:endParaRPr lang="en-US" sz="1200" kern="1200" dirty="0"/>
        </a:p>
      </dsp:txBody>
      <dsp:txXfrm>
        <a:off x="3927210" y="2959"/>
        <a:ext cx="1526790" cy="763395"/>
      </dsp:txXfrm>
    </dsp:sp>
    <dsp:sp modelId="{5FB27ADD-7D56-4A70-8E46-7D175E239C06}">
      <dsp:nvSpPr>
        <dsp:cNvPr id="0" name=""/>
        <dsp:cNvSpPr/>
      </dsp:nvSpPr>
      <dsp:spPr>
        <a:xfrm>
          <a:off x="1617939" y="1086981"/>
          <a:ext cx="1526790" cy="7633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Growth to $ 5 Billion</a:t>
          </a:r>
          <a:endParaRPr lang="en-US" sz="1200" kern="1200" dirty="0"/>
        </a:p>
      </dsp:txBody>
      <dsp:txXfrm>
        <a:off x="1617939" y="1086981"/>
        <a:ext cx="1526790" cy="763395"/>
      </dsp:txXfrm>
    </dsp:sp>
    <dsp:sp modelId="{71373F31-5485-4DB6-A58E-F1276F73CD64}">
      <dsp:nvSpPr>
        <dsp:cNvPr id="0" name=""/>
        <dsp:cNvSpPr/>
      </dsp:nvSpPr>
      <dsp:spPr>
        <a:xfrm>
          <a:off x="694231" y="2171002"/>
          <a:ext cx="1526790" cy="7633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Acquisitions</a:t>
          </a:r>
          <a:endParaRPr lang="en-US" sz="1200" kern="1200" dirty="0"/>
        </a:p>
      </dsp:txBody>
      <dsp:txXfrm>
        <a:off x="694231" y="2171002"/>
        <a:ext cx="1526790" cy="763395"/>
      </dsp:txXfrm>
    </dsp:sp>
    <dsp:sp modelId="{20D77A56-B6DE-4362-96EC-FDEAB4388686}">
      <dsp:nvSpPr>
        <dsp:cNvPr id="0" name=""/>
        <dsp:cNvSpPr/>
      </dsp:nvSpPr>
      <dsp:spPr>
        <a:xfrm>
          <a:off x="1075928" y="3255023"/>
          <a:ext cx="1526790" cy="7633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Buy &amp; integrate Y</a:t>
          </a:r>
          <a:endParaRPr lang="en-US" sz="1200" kern="1200" dirty="0"/>
        </a:p>
      </dsp:txBody>
      <dsp:txXfrm>
        <a:off x="1075928" y="3255023"/>
        <a:ext cx="1526790" cy="763395"/>
      </dsp:txXfrm>
    </dsp:sp>
    <dsp:sp modelId="{E91B49A6-00D2-49D5-895E-767F542F8280}">
      <dsp:nvSpPr>
        <dsp:cNvPr id="0" name=""/>
        <dsp:cNvSpPr/>
      </dsp:nvSpPr>
      <dsp:spPr>
        <a:xfrm>
          <a:off x="1075928" y="4339044"/>
          <a:ext cx="1526790" cy="7633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Buy &amp; integrate Z</a:t>
          </a:r>
          <a:endParaRPr lang="en-US" sz="1200" kern="1200" dirty="0"/>
        </a:p>
      </dsp:txBody>
      <dsp:txXfrm>
        <a:off x="1075928" y="4339044"/>
        <a:ext cx="1526790" cy="763395"/>
      </dsp:txXfrm>
    </dsp:sp>
    <dsp:sp modelId="{A2398079-716E-4584-9EA7-AD72718D7B99}">
      <dsp:nvSpPr>
        <dsp:cNvPr id="0" name=""/>
        <dsp:cNvSpPr/>
      </dsp:nvSpPr>
      <dsp:spPr>
        <a:xfrm>
          <a:off x="2541647" y="2171002"/>
          <a:ext cx="1526790" cy="7633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Developing sales channels in Asia</a:t>
          </a:r>
          <a:endParaRPr lang="en-US" sz="1200" kern="1200" dirty="0"/>
        </a:p>
      </dsp:txBody>
      <dsp:txXfrm>
        <a:off x="2541647" y="2171002"/>
        <a:ext cx="1526790" cy="763395"/>
      </dsp:txXfrm>
    </dsp:sp>
    <dsp:sp modelId="{AAF60B94-8FC0-4590-8DD4-C14A3AD1F77D}">
      <dsp:nvSpPr>
        <dsp:cNvPr id="0" name=""/>
        <dsp:cNvSpPr/>
      </dsp:nvSpPr>
      <dsp:spPr>
        <a:xfrm>
          <a:off x="2923345" y="3255023"/>
          <a:ext cx="1526790" cy="7633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Research and recommend 3 channels</a:t>
          </a:r>
          <a:endParaRPr lang="en-US" sz="1200" kern="1200" dirty="0"/>
        </a:p>
      </dsp:txBody>
      <dsp:txXfrm>
        <a:off x="2923345" y="3255023"/>
        <a:ext cx="1526790" cy="763395"/>
      </dsp:txXfrm>
    </dsp:sp>
    <dsp:sp modelId="{6E662C8E-5435-4408-9748-8F79624633AB}">
      <dsp:nvSpPr>
        <dsp:cNvPr id="0" name=""/>
        <dsp:cNvSpPr/>
      </dsp:nvSpPr>
      <dsp:spPr>
        <a:xfrm>
          <a:off x="2923345" y="4339044"/>
          <a:ext cx="1526790" cy="7633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Establish IP security</a:t>
          </a:r>
          <a:endParaRPr lang="en-US" sz="1200" kern="1200" dirty="0"/>
        </a:p>
      </dsp:txBody>
      <dsp:txXfrm>
        <a:off x="2923345" y="4339044"/>
        <a:ext cx="1526790" cy="763395"/>
      </dsp:txXfrm>
    </dsp:sp>
    <dsp:sp modelId="{D58C327D-BDFC-46A6-B02A-79E3ECF48230}">
      <dsp:nvSpPr>
        <dsp:cNvPr id="0" name=""/>
        <dsp:cNvSpPr/>
      </dsp:nvSpPr>
      <dsp:spPr>
        <a:xfrm>
          <a:off x="4389064" y="1086981"/>
          <a:ext cx="1526790" cy="7633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Improved customer satisfaction</a:t>
          </a:r>
          <a:endParaRPr lang="en-US" sz="1200" kern="1200" dirty="0"/>
        </a:p>
      </dsp:txBody>
      <dsp:txXfrm>
        <a:off x="4389064" y="1086981"/>
        <a:ext cx="1526790" cy="763395"/>
      </dsp:txXfrm>
    </dsp:sp>
    <dsp:sp modelId="{8EC7C90E-DB29-4965-8EA8-8A0606272795}">
      <dsp:nvSpPr>
        <dsp:cNvPr id="0" name=""/>
        <dsp:cNvSpPr/>
      </dsp:nvSpPr>
      <dsp:spPr>
        <a:xfrm>
          <a:off x="4389064" y="2171002"/>
          <a:ext cx="1526790" cy="7633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Continuous customer participation in our decisions</a:t>
          </a:r>
          <a:endParaRPr lang="en-US" sz="1200" kern="1200" dirty="0"/>
        </a:p>
      </dsp:txBody>
      <dsp:txXfrm>
        <a:off x="4389064" y="2171002"/>
        <a:ext cx="1526790" cy="763395"/>
      </dsp:txXfrm>
    </dsp:sp>
    <dsp:sp modelId="{58174024-675B-40B0-AED5-E1C3B1DF38C2}">
      <dsp:nvSpPr>
        <dsp:cNvPr id="0" name=""/>
        <dsp:cNvSpPr/>
      </dsp:nvSpPr>
      <dsp:spPr>
        <a:xfrm>
          <a:off x="4770761" y="3255023"/>
          <a:ext cx="1526790" cy="7633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Establish 5 customer involvement centers</a:t>
          </a:r>
          <a:endParaRPr lang="en-US" sz="1200" kern="1200" dirty="0"/>
        </a:p>
      </dsp:txBody>
      <dsp:txXfrm>
        <a:off x="4770761" y="3255023"/>
        <a:ext cx="1526790" cy="763395"/>
      </dsp:txXfrm>
    </dsp:sp>
    <dsp:sp modelId="{9677E670-EDB3-4B28-A6FA-D22412B73232}">
      <dsp:nvSpPr>
        <dsp:cNvPr id="0" name=""/>
        <dsp:cNvSpPr/>
      </dsp:nvSpPr>
      <dsp:spPr>
        <a:xfrm>
          <a:off x="6236480" y="1086981"/>
          <a:ext cx="1526790" cy="7633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Increased $ from new products</a:t>
          </a:r>
          <a:endParaRPr lang="en-US" sz="1200" kern="1200" dirty="0"/>
        </a:p>
      </dsp:txBody>
      <dsp:txXfrm>
        <a:off x="6236480" y="1086981"/>
        <a:ext cx="1526790" cy="763395"/>
      </dsp:txXfrm>
    </dsp:sp>
    <dsp:sp modelId="{203994C6-0D4D-4AA4-9EAB-3DEBFF4E5A95}">
      <dsp:nvSpPr>
        <dsp:cNvPr id="0" name=""/>
        <dsp:cNvSpPr/>
      </dsp:nvSpPr>
      <dsp:spPr>
        <a:xfrm>
          <a:off x="6236480" y="2171002"/>
          <a:ext cx="1526790" cy="7633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Building industry-leading competence in X</a:t>
          </a:r>
          <a:endParaRPr lang="en-US" sz="1200" kern="1200" dirty="0"/>
        </a:p>
      </dsp:txBody>
      <dsp:txXfrm>
        <a:off x="6236480" y="2171002"/>
        <a:ext cx="1526790" cy="763395"/>
      </dsp:txXfrm>
    </dsp:sp>
    <dsp:sp modelId="{4410E708-477D-4557-80FA-9696B8A8CA6F}">
      <dsp:nvSpPr>
        <dsp:cNvPr id="0" name=""/>
        <dsp:cNvSpPr/>
      </dsp:nvSpPr>
      <dsp:spPr>
        <a:xfrm>
          <a:off x="6618178" y="3255023"/>
          <a:ext cx="1526790" cy="7633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Fund university collaborative X</a:t>
          </a:r>
          <a:endParaRPr lang="en-US" sz="1200" kern="1200" dirty="0"/>
        </a:p>
      </dsp:txBody>
      <dsp:txXfrm>
        <a:off x="6618178" y="3255023"/>
        <a:ext cx="1526790" cy="763395"/>
      </dsp:txXfrm>
    </dsp:sp>
    <dsp:sp modelId="{7A3A9D8F-0058-4167-8031-62CF42F31716}">
      <dsp:nvSpPr>
        <dsp:cNvPr id="0" name=""/>
        <dsp:cNvSpPr/>
      </dsp:nvSpPr>
      <dsp:spPr>
        <a:xfrm>
          <a:off x="6618178" y="4339044"/>
          <a:ext cx="1526790" cy="7633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Build sustainable recurring program</a:t>
          </a:r>
          <a:endParaRPr lang="en-US" sz="1200" kern="1200" dirty="0"/>
        </a:p>
      </dsp:txBody>
      <dsp:txXfrm>
        <a:off x="6618178" y="4339044"/>
        <a:ext cx="1526790" cy="7633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A9E793-20D3-4CAC-B61B-891C8C745160}">
      <dsp:nvSpPr>
        <dsp:cNvPr id="0" name=""/>
        <dsp:cNvSpPr/>
      </dsp:nvSpPr>
      <dsp:spPr>
        <a:xfrm>
          <a:off x="1158827" y="1792671"/>
          <a:ext cx="1555774" cy="777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Project Selection Methods Categories</a:t>
          </a:r>
          <a:endParaRPr lang="en-US" sz="1600" kern="1200" dirty="0"/>
        </a:p>
      </dsp:txBody>
      <dsp:txXfrm>
        <a:off x="1158827" y="1792671"/>
        <a:ext cx="1555774" cy="777887"/>
      </dsp:txXfrm>
    </dsp:sp>
    <dsp:sp modelId="{9F06F4EC-1514-4CAA-A4E7-8249C2F98823}">
      <dsp:nvSpPr>
        <dsp:cNvPr id="0" name=""/>
        <dsp:cNvSpPr/>
      </dsp:nvSpPr>
      <dsp:spPr>
        <a:xfrm rot="17692822">
          <a:off x="2286189" y="1497371"/>
          <a:ext cx="14791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79137" y="13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7692822">
        <a:off x="2988779" y="1473708"/>
        <a:ext cx="73956" cy="73956"/>
      </dsp:txXfrm>
    </dsp:sp>
    <dsp:sp modelId="{917380B3-ECFC-40BE-A83A-ACBD57F21C9C}">
      <dsp:nvSpPr>
        <dsp:cNvPr id="0" name=""/>
        <dsp:cNvSpPr/>
      </dsp:nvSpPr>
      <dsp:spPr>
        <a:xfrm>
          <a:off x="3336912" y="450815"/>
          <a:ext cx="1555774" cy="777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Ranking Techniques</a:t>
          </a:r>
          <a:endParaRPr lang="en-US" sz="1600" kern="1200" dirty="0"/>
        </a:p>
      </dsp:txBody>
      <dsp:txXfrm>
        <a:off x="3336912" y="450815"/>
        <a:ext cx="1555774" cy="777887"/>
      </dsp:txXfrm>
    </dsp:sp>
    <dsp:sp modelId="{C27C46FC-3128-44DD-8B96-E95BA225EFD1}">
      <dsp:nvSpPr>
        <dsp:cNvPr id="0" name=""/>
        <dsp:cNvSpPr/>
      </dsp:nvSpPr>
      <dsp:spPr>
        <a:xfrm rot="19457599">
          <a:off x="4820653" y="602800"/>
          <a:ext cx="7663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377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9457599">
        <a:off x="5184682" y="596956"/>
        <a:ext cx="38318" cy="38318"/>
      </dsp:txXfrm>
    </dsp:sp>
    <dsp:sp modelId="{77B16357-925E-488E-A677-EE2AD726FBA8}">
      <dsp:nvSpPr>
        <dsp:cNvPr id="0" name=""/>
        <dsp:cNvSpPr/>
      </dsp:nvSpPr>
      <dsp:spPr>
        <a:xfrm>
          <a:off x="5514997" y="3530"/>
          <a:ext cx="1555774" cy="777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Pairwise Comparison</a:t>
          </a:r>
          <a:endParaRPr lang="en-US" sz="1600" kern="1200" dirty="0"/>
        </a:p>
      </dsp:txBody>
      <dsp:txXfrm>
        <a:off x="5514997" y="3530"/>
        <a:ext cx="1555774" cy="777887"/>
      </dsp:txXfrm>
    </dsp:sp>
    <dsp:sp modelId="{B3612483-3B1B-479F-8DCF-F6F0F5C34F89}">
      <dsp:nvSpPr>
        <dsp:cNvPr id="0" name=""/>
        <dsp:cNvSpPr/>
      </dsp:nvSpPr>
      <dsp:spPr>
        <a:xfrm rot="2142401">
          <a:off x="4820653" y="1050086"/>
          <a:ext cx="7663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377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2142401">
        <a:off x="5184682" y="1044242"/>
        <a:ext cx="38318" cy="38318"/>
      </dsp:txXfrm>
    </dsp:sp>
    <dsp:sp modelId="{B21F21D7-F4B6-492E-AE96-766100021ACE}">
      <dsp:nvSpPr>
        <dsp:cNvPr id="0" name=""/>
        <dsp:cNvSpPr/>
      </dsp:nvSpPr>
      <dsp:spPr>
        <a:xfrm>
          <a:off x="5514997" y="898100"/>
          <a:ext cx="1555774" cy="777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Scoring Models</a:t>
          </a:r>
          <a:endParaRPr lang="en-US" sz="1600" kern="1200" dirty="0"/>
        </a:p>
      </dsp:txBody>
      <dsp:txXfrm>
        <a:off x="5514997" y="898100"/>
        <a:ext cx="1555774" cy="777887"/>
      </dsp:txXfrm>
    </dsp:sp>
    <dsp:sp modelId="{E477FD09-9BD4-4009-812D-19B9D9C8B33C}">
      <dsp:nvSpPr>
        <dsp:cNvPr id="0" name=""/>
        <dsp:cNvSpPr/>
      </dsp:nvSpPr>
      <dsp:spPr>
        <a:xfrm rot="3907178">
          <a:off x="2286189" y="2839227"/>
          <a:ext cx="14791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79137" y="13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3907178">
        <a:off x="2988779" y="2815564"/>
        <a:ext cx="73956" cy="73956"/>
      </dsp:txXfrm>
    </dsp:sp>
    <dsp:sp modelId="{0653B10A-E848-4CF8-B4FF-0235B7618672}">
      <dsp:nvSpPr>
        <dsp:cNvPr id="0" name=""/>
        <dsp:cNvSpPr/>
      </dsp:nvSpPr>
      <dsp:spPr>
        <a:xfrm>
          <a:off x="3336912" y="3134526"/>
          <a:ext cx="1555774" cy="777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Economic Decision Theory Models</a:t>
          </a:r>
          <a:endParaRPr lang="en-US" sz="1600" kern="1200" dirty="0"/>
        </a:p>
      </dsp:txBody>
      <dsp:txXfrm>
        <a:off x="3336912" y="3134526"/>
        <a:ext cx="1555774" cy="777887"/>
      </dsp:txXfrm>
    </dsp:sp>
    <dsp:sp modelId="{EF8828E9-C1DD-4877-8F83-6183C2699999}">
      <dsp:nvSpPr>
        <dsp:cNvPr id="0" name=""/>
        <dsp:cNvSpPr/>
      </dsp:nvSpPr>
      <dsp:spPr>
        <a:xfrm rot="17692822">
          <a:off x="4464273" y="2839227"/>
          <a:ext cx="14791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79137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7692822">
        <a:off x="5166863" y="2815564"/>
        <a:ext cx="73956" cy="73956"/>
      </dsp:txXfrm>
    </dsp:sp>
    <dsp:sp modelId="{AC26CADE-3CD7-488E-8D7A-A2BC2C5124B2}">
      <dsp:nvSpPr>
        <dsp:cNvPr id="0" name=""/>
        <dsp:cNvSpPr/>
      </dsp:nvSpPr>
      <dsp:spPr>
        <a:xfrm>
          <a:off x="5514997" y="1792671"/>
          <a:ext cx="1555774" cy="777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 Present Value (NPV)</a:t>
          </a:r>
          <a:endParaRPr lang="en-US" sz="1600" kern="1200" dirty="0"/>
        </a:p>
      </dsp:txBody>
      <dsp:txXfrm>
        <a:off x="5514997" y="1792671"/>
        <a:ext cx="1555774" cy="777887"/>
      </dsp:txXfrm>
    </dsp:sp>
    <dsp:sp modelId="{364EEA54-AEA8-4881-9C40-3595F101F400}">
      <dsp:nvSpPr>
        <dsp:cNvPr id="0" name=""/>
        <dsp:cNvSpPr/>
      </dsp:nvSpPr>
      <dsp:spPr>
        <a:xfrm rot="19457599">
          <a:off x="4820653" y="3286512"/>
          <a:ext cx="7663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377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9457599">
        <a:off x="5184682" y="3280668"/>
        <a:ext cx="38318" cy="38318"/>
      </dsp:txXfrm>
    </dsp:sp>
    <dsp:sp modelId="{9C1D703A-9311-4C73-821F-505F9EDFF1CC}">
      <dsp:nvSpPr>
        <dsp:cNvPr id="0" name=""/>
        <dsp:cNvSpPr/>
      </dsp:nvSpPr>
      <dsp:spPr>
        <a:xfrm>
          <a:off x="5514997" y="2687241"/>
          <a:ext cx="1555774" cy="777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Internal Rate of Return (IRR)</a:t>
          </a:r>
          <a:endParaRPr lang="en-US" sz="1600" kern="1200" dirty="0"/>
        </a:p>
      </dsp:txBody>
      <dsp:txXfrm>
        <a:off x="5514997" y="2687241"/>
        <a:ext cx="1555774" cy="777887"/>
      </dsp:txXfrm>
    </dsp:sp>
    <dsp:sp modelId="{A2B81F4B-5ADD-49A9-A48B-AAEE27C46086}">
      <dsp:nvSpPr>
        <dsp:cNvPr id="0" name=""/>
        <dsp:cNvSpPr/>
      </dsp:nvSpPr>
      <dsp:spPr>
        <a:xfrm rot="2142401">
          <a:off x="4820653" y="3733797"/>
          <a:ext cx="7663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377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2142401">
        <a:off x="5184682" y="3727953"/>
        <a:ext cx="38318" cy="38318"/>
      </dsp:txXfrm>
    </dsp:sp>
    <dsp:sp modelId="{19337E62-FE9F-42CC-B9F4-E67E95F713EB}">
      <dsp:nvSpPr>
        <dsp:cNvPr id="0" name=""/>
        <dsp:cNvSpPr/>
      </dsp:nvSpPr>
      <dsp:spPr>
        <a:xfrm>
          <a:off x="5514997" y="3581812"/>
          <a:ext cx="1555774" cy="777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Discounted Payback Period (DPP)</a:t>
          </a:r>
          <a:endParaRPr lang="en-US" sz="1600" kern="1200" dirty="0"/>
        </a:p>
      </dsp:txBody>
      <dsp:txXfrm>
        <a:off x="5514997" y="3581812"/>
        <a:ext cx="1555774" cy="777887"/>
      </dsp:txXfrm>
    </dsp:sp>
    <dsp:sp modelId="{952E8515-7152-483B-B03A-B8D3B6F5EECC}">
      <dsp:nvSpPr>
        <dsp:cNvPr id="0" name=""/>
        <dsp:cNvSpPr/>
      </dsp:nvSpPr>
      <dsp:spPr>
        <a:xfrm rot="3907178">
          <a:off x="4464273" y="4181082"/>
          <a:ext cx="14791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79137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3907178">
        <a:off x="5166863" y="4157419"/>
        <a:ext cx="73956" cy="73956"/>
      </dsp:txXfrm>
    </dsp:sp>
    <dsp:sp modelId="{64D2114A-A7F0-4339-AE41-04192F1DE2CF}">
      <dsp:nvSpPr>
        <dsp:cNvPr id="0" name=""/>
        <dsp:cNvSpPr/>
      </dsp:nvSpPr>
      <dsp:spPr>
        <a:xfrm>
          <a:off x="5514997" y="4476382"/>
          <a:ext cx="1555774" cy="777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Investment Efficiency (IE)</a:t>
          </a:r>
          <a:endParaRPr lang="en-US" sz="1600" kern="1200" dirty="0"/>
        </a:p>
      </dsp:txBody>
      <dsp:txXfrm>
        <a:off x="5514997" y="4476382"/>
        <a:ext cx="1555774" cy="7778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FD8073-6AD2-4A59-B49E-AE967250DF6E}">
      <dsp:nvSpPr>
        <dsp:cNvPr id="0" name=""/>
        <dsp:cNvSpPr/>
      </dsp:nvSpPr>
      <dsp:spPr>
        <a:xfrm>
          <a:off x="3283365" y="1985173"/>
          <a:ext cx="1510469" cy="15104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Successful Project Portfolio Management</a:t>
          </a:r>
          <a:endParaRPr lang="en-US" sz="1500" kern="1200" dirty="0"/>
        </a:p>
      </dsp:txBody>
      <dsp:txXfrm>
        <a:off x="3283365" y="1985173"/>
        <a:ext cx="1510469" cy="1510469"/>
      </dsp:txXfrm>
    </dsp:sp>
    <dsp:sp modelId="{7A6CAAEB-C3D5-4FE5-B310-EF3320BF41C9}">
      <dsp:nvSpPr>
        <dsp:cNvPr id="0" name=""/>
        <dsp:cNvSpPr/>
      </dsp:nvSpPr>
      <dsp:spPr>
        <a:xfrm rot="16200000">
          <a:off x="3810983" y="1740726"/>
          <a:ext cx="455232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455232" y="16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027219" y="1746176"/>
        <a:ext cx="22761" cy="22761"/>
      </dsp:txXfrm>
    </dsp:sp>
    <dsp:sp modelId="{B53F70FF-92D8-458D-9CF7-35EC1D117B60}">
      <dsp:nvSpPr>
        <dsp:cNvPr id="0" name=""/>
        <dsp:cNvSpPr/>
      </dsp:nvSpPr>
      <dsp:spPr>
        <a:xfrm>
          <a:off x="3283365" y="19471"/>
          <a:ext cx="1510469" cy="15104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How well are we executing?</a:t>
          </a:r>
          <a:endParaRPr lang="en-US" sz="1600" kern="1200" dirty="0"/>
        </a:p>
      </dsp:txBody>
      <dsp:txXfrm>
        <a:off x="3283365" y="19471"/>
        <a:ext cx="1510469" cy="1510469"/>
      </dsp:txXfrm>
    </dsp:sp>
    <dsp:sp modelId="{66FCA893-B3D8-4EF2-A6B2-9B9787A6AD23}">
      <dsp:nvSpPr>
        <dsp:cNvPr id="0" name=""/>
        <dsp:cNvSpPr/>
      </dsp:nvSpPr>
      <dsp:spPr>
        <a:xfrm rot="20520000">
          <a:off x="4745730" y="2419859"/>
          <a:ext cx="455232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455232" y="16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520000">
        <a:off x="4961965" y="2425309"/>
        <a:ext cx="22761" cy="22761"/>
      </dsp:txXfrm>
    </dsp:sp>
    <dsp:sp modelId="{3EC516AB-4ABA-47D1-8D01-2B6C5538A04D}">
      <dsp:nvSpPr>
        <dsp:cNvPr id="0" name=""/>
        <dsp:cNvSpPr/>
      </dsp:nvSpPr>
      <dsp:spPr>
        <a:xfrm>
          <a:off x="5152858" y="1377737"/>
          <a:ext cx="1510469" cy="15104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Can we absorb all the changes?</a:t>
          </a:r>
          <a:endParaRPr lang="en-US" sz="1600" kern="1200" dirty="0"/>
        </a:p>
      </dsp:txBody>
      <dsp:txXfrm>
        <a:off x="5152858" y="1377737"/>
        <a:ext cx="1510469" cy="1510469"/>
      </dsp:txXfrm>
    </dsp:sp>
    <dsp:sp modelId="{4D6E831E-DAE6-4645-BCC6-746F6A6C5771}">
      <dsp:nvSpPr>
        <dsp:cNvPr id="0" name=""/>
        <dsp:cNvSpPr/>
      </dsp:nvSpPr>
      <dsp:spPr>
        <a:xfrm rot="3240000">
          <a:off x="4388689" y="3518720"/>
          <a:ext cx="455232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455232" y="16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40000">
        <a:off x="4604924" y="3524169"/>
        <a:ext cx="22761" cy="22761"/>
      </dsp:txXfrm>
    </dsp:sp>
    <dsp:sp modelId="{B100894C-FA2B-4AAC-B107-7506CC3863D4}">
      <dsp:nvSpPr>
        <dsp:cNvPr id="0" name=""/>
        <dsp:cNvSpPr/>
      </dsp:nvSpPr>
      <dsp:spPr>
        <a:xfrm>
          <a:off x="4438775" y="3575459"/>
          <a:ext cx="1510469" cy="15104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Are we realizing the promised benefits?</a:t>
          </a:r>
          <a:endParaRPr lang="en-US" sz="1600" kern="1200" dirty="0"/>
        </a:p>
      </dsp:txBody>
      <dsp:txXfrm>
        <a:off x="4438775" y="3575459"/>
        <a:ext cx="1510469" cy="1510469"/>
      </dsp:txXfrm>
    </dsp:sp>
    <dsp:sp modelId="{ABF2BEC5-445F-4CF0-BCD3-3749350DD195}">
      <dsp:nvSpPr>
        <dsp:cNvPr id="0" name=""/>
        <dsp:cNvSpPr/>
      </dsp:nvSpPr>
      <dsp:spPr>
        <a:xfrm rot="7560000">
          <a:off x="3233278" y="3518720"/>
          <a:ext cx="455232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455232" y="16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560000">
        <a:off x="3449514" y="3524169"/>
        <a:ext cx="22761" cy="22761"/>
      </dsp:txXfrm>
    </dsp:sp>
    <dsp:sp modelId="{AAAAD3C2-B307-469F-8FBC-67BE73D9E744}">
      <dsp:nvSpPr>
        <dsp:cNvPr id="0" name=""/>
        <dsp:cNvSpPr/>
      </dsp:nvSpPr>
      <dsp:spPr>
        <a:xfrm>
          <a:off x="2127954" y="3575459"/>
          <a:ext cx="1510469" cy="15104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Are we optimizing our capacity?</a:t>
          </a:r>
          <a:endParaRPr lang="en-US" sz="1600" kern="1200" dirty="0"/>
        </a:p>
      </dsp:txBody>
      <dsp:txXfrm>
        <a:off x="2127954" y="3575459"/>
        <a:ext cx="1510469" cy="1510469"/>
      </dsp:txXfrm>
    </dsp:sp>
    <dsp:sp modelId="{8F4561AC-E9CE-48FA-A044-3748A7509866}">
      <dsp:nvSpPr>
        <dsp:cNvPr id="0" name=""/>
        <dsp:cNvSpPr/>
      </dsp:nvSpPr>
      <dsp:spPr>
        <a:xfrm rot="11880000">
          <a:off x="2876237" y="2419859"/>
          <a:ext cx="455232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455232" y="168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880000">
        <a:off x="3092472" y="2425309"/>
        <a:ext cx="22761" cy="22761"/>
      </dsp:txXfrm>
    </dsp:sp>
    <dsp:sp modelId="{69514FEE-1E8A-4218-A673-CF84325D2772}">
      <dsp:nvSpPr>
        <dsp:cNvPr id="0" name=""/>
        <dsp:cNvSpPr/>
      </dsp:nvSpPr>
      <dsp:spPr>
        <a:xfrm>
          <a:off x="1413872" y="1377737"/>
          <a:ext cx="1510469" cy="15104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Are we investing in the right things?</a:t>
          </a:r>
          <a:endParaRPr lang="en-US" sz="1600" kern="1200" dirty="0"/>
        </a:p>
      </dsp:txBody>
      <dsp:txXfrm>
        <a:off x="1413872" y="1377737"/>
        <a:ext cx="1510469" cy="1510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C3173-19C7-4E0C-9A6C-C99C38DEC3C9}" type="datetimeFigureOut">
              <a:rPr lang="en-US" smtClean="0"/>
              <a:pPr/>
              <a:t>6/6/2012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C09E-D766-4373-B8FB-6A9D3792B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67CB0-A307-42C3-A208-34C4E9B7B3E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E3640-89F2-4D02-93A3-EADF2BB148E5}" type="slidenum">
              <a:rPr lang="en-US" smtClean="0">
                <a:latin typeface="Arial" pitchFamily="34" charset="0"/>
              </a:rPr>
              <a:pPr/>
              <a:t>43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5A660-8F0D-4B7E-9559-4037258C68DC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FA2CE-A5B2-494F-871C-38C52C59B1BA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2D9FB-4B37-4842-99C6-C5E7EBB2B2F0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70772-20BB-4AB5-A140-64B1F64B7D0C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0F9F4-C8EB-447E-A99F-F176AAA70B40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A6F4B-A3EC-4B78-B29F-28632E44DBC3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97AE8-1F58-41D7-BBE5-5F5317E40327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3AE4F-F68D-4BBE-83F3-24ECD07F80EF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62400"/>
            <a:ext cx="8534400" cy="1371600"/>
          </a:xfrm>
          <a:solidFill>
            <a:srgbClr val="971824"/>
          </a:solidFill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" y="34391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/>
              <a:t>Aligning Projects with Organizational Strategy</a:t>
            </a:r>
            <a:endParaRPr lang="en-US" sz="2800" b="1" i="1" dirty="0">
              <a:latin typeface="+mj-lt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 descr="C:\Users\Toshiba\AppData\Local\Microsoft\Windows\Temporary Internet Files\Content.IE5\QZMO9IKG\MCj04246660000[1].wmf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18000"/>
          </a:blip>
          <a:srcRect/>
          <a:stretch>
            <a:fillRect/>
          </a:stretch>
        </p:blipFill>
        <p:spPr bwMode="auto">
          <a:xfrm>
            <a:off x="7616952" y="228600"/>
            <a:ext cx="1298448" cy="1298448"/>
          </a:xfrm>
          <a:prstGeom prst="rect">
            <a:avLst/>
          </a:prstGeom>
          <a:noFill/>
        </p:spPr>
      </p:pic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Messages - 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 descr="C:\Users\Toshiba\AppData\Local\Microsoft\Windows\Temporary Internet Files\Content.IE5\QZMO9IKG\MCj04246660000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952" y="228600"/>
            <a:ext cx="1298448" cy="1298448"/>
          </a:xfrm>
          <a:prstGeom prst="rect">
            <a:avLst/>
          </a:prstGeom>
          <a:noFill/>
        </p:spPr>
      </p:pic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3" name="Text Box 19"/>
          <p:cNvSpPr txBox="1">
            <a:spLocks noChangeArrowheads="1"/>
          </p:cNvSpPr>
          <p:nvPr userDrawn="1"/>
        </p:nvSpPr>
        <p:spPr bwMode="auto">
          <a:xfrm>
            <a:off x="7929563" y="60340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Next &gt;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971550" indent="-514350">
              <a:buFont typeface="+mj-lt"/>
              <a:buAutoNum type="arabicPeriod"/>
              <a:defRPr/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639"/>
            <a:ext cx="716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j0293844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rgbClr val="AAAAA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772400" y="235235"/>
            <a:ext cx="986184" cy="113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6868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68686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2" descr="C:\Users\Toshiba\AppData\Local\Microsoft\Windows\Temporary Internet Files\Content.IE5\C348ONVM\MCj04260520000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952" y="228600"/>
            <a:ext cx="1298448" cy="135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arr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arrower Title and 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Text Box 19"/>
          <p:cNvSpPr txBox="1">
            <a:spLocks noChangeArrowheads="1"/>
          </p:cNvSpPr>
          <p:nvPr userDrawn="1"/>
        </p:nvSpPr>
        <p:spPr bwMode="auto">
          <a:xfrm>
            <a:off x="7929563" y="60340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Next &gt;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 userDrawn="1"/>
        </p:nvSpPr>
        <p:spPr bwMode="auto">
          <a:xfrm>
            <a:off x="7929563" y="60340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Next &gt;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7780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61950" y="1647825"/>
            <a:ext cx="8458200" cy="4473575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85738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1950" y="1647825"/>
            <a:ext cx="4152900" cy="4473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647825"/>
            <a:ext cx="4152900" cy="2160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250" y="3960813"/>
            <a:ext cx="4152900" cy="2160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Narro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AppData\Local\Microsoft\Windows\Temporary Internet Files\Content.IE5\C348ONVM\MPj04330570000[1].jpg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952" y="228600"/>
            <a:ext cx="1298448" cy="13624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7848600" y="60340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Next &gt;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Slide Bullets and 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7848600" y="60340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Next &gt;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2" descr="C:\Users\Toshiba\AppData\Local\Microsoft\Windows\Temporary Internet Files\Content.IE5\C348ONVM\MCj04260520000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952" y="228600"/>
            <a:ext cx="1298448" cy="135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122" name="Picture 2" descr="C:\Users\Toshiba\AppData\Local\Microsoft\Windows\Temporary Internet Files\Content.IE5\C348ONVM\MCj04260520000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952" y="228600"/>
            <a:ext cx="1298448" cy="1357468"/>
          </a:xfrm>
          <a:prstGeom prst="rect">
            <a:avLst/>
          </a:prstGeom>
          <a:noFill/>
        </p:spPr>
      </p:pic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122" name="Picture 2" descr="C:\Users\Toshiba\AppData\Local\Microsoft\Windows\Temporary Internet Files\Content.IE5\C348ONVM\MCj04260520000[1]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952" y="228600"/>
            <a:ext cx="1298448" cy="1357468"/>
          </a:xfrm>
          <a:prstGeom prst="rect">
            <a:avLst/>
          </a:prstGeom>
          <a:noFill/>
        </p:spPr>
      </p:pic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ference Slide - 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122" name="Picture 2" descr="C:\Users\Toshiba\AppData\Local\Microsoft\Windows\Temporary Internet Files\Content.IE5\C348ONVM\MCj04260520000[1].w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952" y="228600"/>
            <a:ext cx="1298448" cy="1357468"/>
          </a:xfrm>
          <a:prstGeom prst="rect">
            <a:avLst/>
          </a:prstGeom>
          <a:noFill/>
        </p:spPr>
      </p:pic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 userDrawn="1"/>
        </p:nvSpPr>
        <p:spPr bwMode="auto">
          <a:xfrm>
            <a:off x="7929563" y="60340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/>
              <a:t>Next &gt;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8C162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225477" y="6400413"/>
            <a:ext cx="2693045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EF61-93A0-47A3-87AA-22482D4F6A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00413"/>
            <a:ext cx="1362874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ESI-PMI-AGC-BAHRAIN-0612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67" r:id="rId3"/>
    <p:sldLayoutId id="2147483666" r:id="rId4"/>
    <p:sldLayoutId id="2147483663" r:id="rId5"/>
    <p:sldLayoutId id="2147483683" r:id="rId6"/>
    <p:sldLayoutId id="2147483661" r:id="rId7"/>
    <p:sldLayoutId id="2147483680" r:id="rId8"/>
    <p:sldLayoutId id="2147483665" r:id="rId9"/>
    <p:sldLayoutId id="2147483660" r:id="rId10"/>
    <p:sldLayoutId id="2147483664" r:id="rId11"/>
    <p:sldLayoutId id="2147483659" r:id="rId12"/>
    <p:sldLayoutId id="2147483652" r:id="rId13"/>
    <p:sldLayoutId id="2147483653" r:id="rId14"/>
    <p:sldLayoutId id="2147483682" r:id="rId15"/>
    <p:sldLayoutId id="2147483654" r:id="rId16"/>
    <p:sldLayoutId id="2147483676" r:id="rId17"/>
    <p:sldLayoutId id="2147483677" r:id="rId18"/>
    <p:sldLayoutId id="2147483674" r:id="rId19"/>
    <p:sldLayoutId id="2147483655" r:id="rId20"/>
    <p:sldLayoutId id="2147483675" r:id="rId21"/>
    <p:sldLayoutId id="2147483679" r:id="rId22"/>
    <p:sldLayoutId id="2147483681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Portfolio Management Approach </a:t>
            </a:r>
            <a:r>
              <a:rPr lang="en-US" sz="2800" dirty="0"/>
              <a:t>– </a:t>
            </a:r>
            <a:r>
              <a:rPr lang="en-US" sz="2800" i="1" dirty="0"/>
              <a:t>An </a:t>
            </a:r>
            <a:r>
              <a:rPr lang="en-US" sz="2800" i="1" dirty="0" smtClean="0"/>
              <a:t>Overview</a:t>
            </a:r>
            <a:br>
              <a:rPr lang="en-US" sz="2800" i="1" dirty="0" smtClean="0"/>
            </a:br>
            <a:r>
              <a:rPr lang="en-US" sz="2200" dirty="0" smtClean="0"/>
              <a:t>Dr. George Sifri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600" i="1" dirty="0" smtClean="0"/>
              <a:t>D.B.A., PMP, CCP, CISA, CM, PSP, EVP, CCE, PMI-RMP, </a:t>
            </a:r>
            <a:r>
              <a:rPr lang="en-US" sz="1600" i="1" dirty="0" smtClean="0"/>
              <a:t>PMI-SP</a:t>
            </a:r>
            <a:br>
              <a:rPr lang="en-US" sz="1600" i="1" dirty="0" smtClean="0"/>
            </a:br>
            <a:r>
              <a:rPr lang="en-US" sz="1600" i="1" dirty="0" smtClean="0"/>
              <a:t>gsifri@ieee.org</a:t>
            </a:r>
            <a:endParaRPr lang="en-US" sz="16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Strategy?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0" y="1676400"/>
            <a:ext cx="1600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2600" y="1676400"/>
            <a:ext cx="1066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21336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2667000"/>
            <a:ext cx="1828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2667000"/>
            <a:ext cx="3733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86400" y="32004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3657600"/>
            <a:ext cx="2209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200" y="4114800"/>
            <a:ext cx="4191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 is the direction and scope of an organisation over the long term, which achieves advantage in a changing environment through its configuration of resources and competences with the aim of fulfilling stakeholder expectations</a:t>
            </a:r>
          </a:p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1676400"/>
            <a:ext cx="3505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2209800"/>
            <a:ext cx="1981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mean by a strategic competitive advantage?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971800"/>
            <a:ext cx="557966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Four criteria for a strategic competitive advantage: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Creates value in the eyes of the key stakeholders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Rare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Costly to imitate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Nonsubstitutable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2895600"/>
            <a:ext cx="57150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1905000" y="2590800"/>
            <a:ext cx="5410200" cy="1711325"/>
            <a:chOff x="1916113" y="2971800"/>
            <a:chExt cx="5386387" cy="1711325"/>
          </a:xfrm>
        </p:grpSpPr>
        <p:sp>
          <p:nvSpPr>
            <p:cNvPr id="29701" name="Pyr2"/>
            <p:cNvSpPr>
              <a:spLocks noEditPoints="1" noChangeArrowheads="1"/>
            </p:cNvSpPr>
            <p:nvPr/>
          </p:nvSpPr>
          <p:spPr bwMode="auto">
            <a:xfrm>
              <a:off x="1916113" y="2971800"/>
              <a:ext cx="5386387" cy="1711325"/>
            </a:xfrm>
            <a:custGeom>
              <a:avLst/>
              <a:gdLst>
                <a:gd name="T0" fmla="*/ 1442753 w 21600"/>
                <a:gd name="T1" fmla="*/ 0 h 21600"/>
                <a:gd name="T2" fmla="*/ 3942078 w 21600"/>
                <a:gd name="T3" fmla="*/ 0 h 21600"/>
                <a:gd name="T4" fmla="*/ 5385080 w 21600"/>
                <a:gd name="T5" fmla="*/ 1711820 h 21600"/>
                <a:gd name="T6" fmla="*/ 0 w 21600"/>
                <a:gd name="T7" fmla="*/ 17118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7 w 21600"/>
                <a:gd name="T13" fmla="*/ 500 h 21600"/>
                <a:gd name="T14" fmla="*/ 15812 w 21600"/>
                <a:gd name="T15" fmla="*/ 21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endParaRPr lang="en-GB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3296116" y="3617912"/>
              <a:ext cx="2427943" cy="93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598" tIns="50798" rIns="101598" bIns="50798">
              <a:spAutoFit/>
            </a:bodyPr>
            <a:lstStyle/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r>
                <a:rPr lang="en-US" b="1" dirty="0">
                  <a:solidFill>
                    <a:srgbClr val="CC0000"/>
                  </a:solidFill>
                  <a:cs typeface="Arial" pitchFamily="34" charset="0"/>
                </a:rPr>
                <a:t>Business Strategy</a:t>
              </a:r>
            </a:p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Tactics </a:t>
              </a:r>
            </a:p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to beat the competition</a:t>
              </a: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29706" name="Picture 12" descr="competitiion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88" y="3646488"/>
              <a:ext cx="962025" cy="9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7"/>
          <p:cNvGrpSpPr/>
          <p:nvPr/>
        </p:nvGrpSpPr>
        <p:grpSpPr>
          <a:xfrm>
            <a:off x="457200" y="4284662"/>
            <a:ext cx="8305800" cy="1506538"/>
            <a:chOff x="814388" y="4419600"/>
            <a:chExt cx="7572375" cy="1506538"/>
          </a:xfrm>
        </p:grpSpPr>
        <p:sp>
          <p:nvSpPr>
            <p:cNvPr id="29700" name="Pyr3"/>
            <p:cNvSpPr>
              <a:spLocks noEditPoints="1" noChangeArrowheads="1"/>
            </p:cNvSpPr>
            <p:nvPr/>
          </p:nvSpPr>
          <p:spPr bwMode="auto">
            <a:xfrm>
              <a:off x="831850" y="4419600"/>
              <a:ext cx="7554913" cy="1506538"/>
            </a:xfrm>
            <a:custGeom>
              <a:avLst/>
              <a:gdLst>
                <a:gd name="T0" fmla="*/ 1318036 w 21600"/>
                <a:gd name="T1" fmla="*/ 0 h 21600"/>
                <a:gd name="T2" fmla="*/ 6237234 w 21600"/>
                <a:gd name="T3" fmla="*/ 0 h 21600"/>
                <a:gd name="T4" fmla="*/ 7555619 w 21600"/>
                <a:gd name="T5" fmla="*/ 1506350 h 21600"/>
                <a:gd name="T6" fmla="*/ 0 w 21600"/>
                <a:gd name="T7" fmla="*/ 15063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87 w 21600"/>
                <a:gd name="T13" fmla="*/ 500 h 21600"/>
                <a:gd name="T14" fmla="*/ 16312 w 21600"/>
                <a:gd name="T15" fmla="*/ 21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endParaRPr lang="en-GB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3371237" y="4743451"/>
              <a:ext cx="2277701" cy="93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598" tIns="50798" rIns="101598" bIns="50798">
              <a:spAutoFit/>
            </a:bodyPr>
            <a:lstStyle/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r>
                <a:rPr lang="en-US" b="1" dirty="0">
                  <a:solidFill>
                    <a:srgbClr val="CC0000"/>
                  </a:solidFill>
                  <a:cs typeface="Arial" pitchFamily="34" charset="0"/>
                </a:rPr>
                <a:t>Functional Strategy</a:t>
              </a:r>
            </a:p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Operational methods</a:t>
              </a:r>
            </a:p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to implement the tactics</a:t>
              </a: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29707" name="Picture 13" descr="team0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4388" y="4922838"/>
              <a:ext cx="1395412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/>
          <p:nvPr/>
        </p:nvGrpSpPr>
        <p:grpSpPr>
          <a:xfrm>
            <a:off x="2951163" y="1143000"/>
            <a:ext cx="3317875" cy="1917700"/>
            <a:chOff x="2951163" y="1524000"/>
            <a:chExt cx="3317875" cy="1917700"/>
          </a:xfrm>
        </p:grpSpPr>
        <p:sp>
          <p:nvSpPr>
            <p:cNvPr id="29702" name="Pyr1"/>
            <p:cNvSpPr>
              <a:spLocks noEditPoints="1" noChangeArrowheads="1"/>
            </p:cNvSpPr>
            <p:nvPr/>
          </p:nvSpPr>
          <p:spPr bwMode="auto">
            <a:xfrm>
              <a:off x="2951163" y="1524000"/>
              <a:ext cx="3317875" cy="1917700"/>
            </a:xfrm>
            <a:custGeom>
              <a:avLst/>
              <a:gdLst>
                <a:gd name="T0" fmla="*/ 1658853 w 21600"/>
                <a:gd name="T1" fmla="*/ 0 h 21600"/>
                <a:gd name="T2" fmla="*/ 3317705 w 21600"/>
                <a:gd name="T3" fmla="*/ 1917289 h 21600"/>
                <a:gd name="T4" fmla="*/ 0 w 21600"/>
                <a:gd name="T5" fmla="*/ 1917289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0 h 21600"/>
                <a:gd name="T11" fmla="*/ 16200 w 21600"/>
                <a:gd name="T12" fmla="*/ 20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1598" tIns="50798" rIns="101598" bIns="50798"/>
            <a:lstStyle/>
            <a:p>
              <a:pPr>
                <a:spcBef>
                  <a:spcPct val="0"/>
                </a:spcBef>
                <a:buFont typeface="Wingdings" pitchFamily="2" charset="2"/>
                <a:buNone/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3269283" y="2474913"/>
              <a:ext cx="2610198" cy="93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1598" tIns="50798" rIns="101598" bIns="50798">
              <a:spAutoFit/>
            </a:bodyPr>
            <a:lstStyle/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r>
                <a:rPr lang="en-US" b="1" dirty="0">
                  <a:solidFill>
                    <a:srgbClr val="CC0000"/>
                  </a:solidFill>
                  <a:cs typeface="Arial" pitchFamily="34" charset="0"/>
                </a:rPr>
                <a:t>Corporate</a:t>
              </a:r>
            </a:p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r>
                <a:rPr lang="en-US" b="1" dirty="0">
                  <a:solidFill>
                    <a:srgbClr val="CC0000"/>
                  </a:solidFill>
                  <a:cs typeface="Arial" pitchFamily="34" charset="0"/>
                </a:rPr>
                <a:t>Strategy</a:t>
              </a:r>
            </a:p>
            <a:p>
              <a:pPr algn="ctr">
                <a:spcBef>
                  <a:spcPct val="0"/>
                </a:spcBef>
                <a:buFont typeface="Wingdings" pitchFamily="2" charset="2"/>
                <a:buNone/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Business you should be in</a:t>
              </a: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29708" name="Picture 14" descr="biz_people_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1400" y="1600200"/>
              <a:ext cx="869950" cy="77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1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Levels of Strategy</a:t>
            </a:r>
            <a:endParaRPr lang="en-GB" dirty="0" smtClean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Strategic Management Process</a:t>
            </a:r>
          </a:p>
        </p:txBody>
      </p:sp>
      <p:sp>
        <p:nvSpPr>
          <p:cNvPr id="95" name="Text Box 6"/>
          <p:cNvSpPr txBox="1">
            <a:spLocks noChangeArrowheads="1"/>
          </p:cNvSpPr>
          <p:nvPr/>
        </p:nvSpPr>
        <p:spPr bwMode="auto">
          <a:xfrm>
            <a:off x="1365250" y="3343870"/>
            <a:ext cx="1177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Long-Term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Goals &amp;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Objectives</a:t>
            </a:r>
            <a:endParaRPr 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123825" y="3482370"/>
            <a:ext cx="1120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cs typeface="Arial" pitchFamily="34" charset="0"/>
              </a:rPr>
              <a:t>Vision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&amp; </a:t>
            </a: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Mission</a:t>
            </a:r>
            <a:endParaRPr 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2927350" y="2438400"/>
            <a:ext cx="104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External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Analysis</a:t>
            </a: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2895600" y="4597400"/>
            <a:ext cx="104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Internal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Analysis</a:t>
            </a:r>
          </a:p>
        </p:txBody>
      </p: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4324350" y="3482479"/>
            <a:ext cx="109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Strategic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Choice</a:t>
            </a:r>
          </a:p>
        </p:txBody>
      </p: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5576888" y="3482479"/>
            <a:ext cx="176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Strategy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Implementation</a:t>
            </a:r>
          </a:p>
        </p:txBody>
      </p:sp>
      <p:sp>
        <p:nvSpPr>
          <p:cNvPr id="101" name="Text Box 11"/>
          <p:cNvSpPr txBox="1">
            <a:spLocks noChangeArrowheads="1"/>
          </p:cNvSpPr>
          <p:nvPr/>
        </p:nvSpPr>
        <p:spPr bwMode="auto">
          <a:xfrm>
            <a:off x="7512050" y="3482479"/>
            <a:ext cx="1403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Competitive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00"/>
                </a:solidFill>
                <a:cs typeface="Arial" pitchFamily="34" charset="0"/>
              </a:rPr>
              <a:t>Advantage</a:t>
            </a:r>
          </a:p>
        </p:txBody>
      </p:sp>
      <p:sp>
        <p:nvSpPr>
          <p:cNvPr id="102" name="Line 12"/>
          <p:cNvSpPr>
            <a:spLocks noChangeShapeType="1"/>
          </p:cNvSpPr>
          <p:nvPr/>
        </p:nvSpPr>
        <p:spPr bwMode="auto">
          <a:xfrm>
            <a:off x="1160463" y="3794125"/>
            <a:ext cx="2730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3"/>
          <p:cNvSpPr>
            <a:spLocks noChangeShapeType="1"/>
          </p:cNvSpPr>
          <p:nvPr/>
        </p:nvSpPr>
        <p:spPr bwMode="auto">
          <a:xfrm>
            <a:off x="2620963" y="3794125"/>
            <a:ext cx="2095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4"/>
          <p:cNvSpPr>
            <a:spLocks noChangeShapeType="1"/>
          </p:cNvSpPr>
          <p:nvPr/>
        </p:nvSpPr>
        <p:spPr bwMode="auto">
          <a:xfrm>
            <a:off x="2830513" y="4911725"/>
            <a:ext cx="2174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5"/>
          <p:cNvSpPr>
            <a:spLocks noChangeShapeType="1"/>
          </p:cNvSpPr>
          <p:nvPr/>
        </p:nvSpPr>
        <p:spPr bwMode="auto">
          <a:xfrm>
            <a:off x="2830513" y="2768600"/>
            <a:ext cx="2174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6"/>
          <p:cNvSpPr>
            <a:spLocks noChangeShapeType="1"/>
          </p:cNvSpPr>
          <p:nvPr/>
        </p:nvSpPr>
        <p:spPr bwMode="auto">
          <a:xfrm>
            <a:off x="4038600" y="2746375"/>
            <a:ext cx="0" cy="2200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7"/>
          <p:cNvSpPr>
            <a:spLocks noChangeShapeType="1"/>
          </p:cNvSpPr>
          <p:nvPr/>
        </p:nvSpPr>
        <p:spPr bwMode="auto">
          <a:xfrm>
            <a:off x="3810000" y="2760663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8"/>
          <p:cNvSpPr>
            <a:spLocks noChangeShapeType="1"/>
          </p:cNvSpPr>
          <p:nvPr/>
        </p:nvSpPr>
        <p:spPr bwMode="auto">
          <a:xfrm>
            <a:off x="3810000" y="4927600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19"/>
          <p:cNvSpPr>
            <a:spLocks noChangeShapeType="1"/>
          </p:cNvSpPr>
          <p:nvPr/>
        </p:nvSpPr>
        <p:spPr bwMode="auto">
          <a:xfrm>
            <a:off x="4040188" y="3808413"/>
            <a:ext cx="2270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20"/>
          <p:cNvSpPr>
            <a:spLocks noChangeShapeType="1"/>
          </p:cNvSpPr>
          <p:nvPr/>
        </p:nvSpPr>
        <p:spPr bwMode="auto">
          <a:xfrm>
            <a:off x="5329238" y="3808413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21"/>
          <p:cNvSpPr>
            <a:spLocks noChangeShapeType="1"/>
          </p:cNvSpPr>
          <p:nvPr/>
        </p:nvSpPr>
        <p:spPr bwMode="auto">
          <a:xfrm>
            <a:off x="7304088" y="3808413"/>
            <a:ext cx="2270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" name="Line 22"/>
          <p:cNvSpPr>
            <a:spLocks noChangeShapeType="1"/>
          </p:cNvSpPr>
          <p:nvPr/>
        </p:nvSpPr>
        <p:spPr bwMode="auto">
          <a:xfrm flipV="1">
            <a:off x="2819400" y="2755900"/>
            <a:ext cx="0" cy="10620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23"/>
          <p:cNvSpPr>
            <a:spLocks noChangeShapeType="1"/>
          </p:cNvSpPr>
          <p:nvPr/>
        </p:nvSpPr>
        <p:spPr bwMode="auto">
          <a:xfrm flipH="1">
            <a:off x="2819400" y="3808413"/>
            <a:ext cx="0" cy="11191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Strategic Management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28651" y="1067380"/>
            <a:ext cx="3086696" cy="2183238"/>
            <a:chOff x="3028651" y="1067380"/>
            <a:chExt cx="3086696" cy="2183238"/>
          </a:xfrm>
        </p:grpSpPr>
        <p:sp>
          <p:nvSpPr>
            <p:cNvPr id="9" name="Freeform 8"/>
            <p:cNvSpPr/>
            <p:nvPr/>
          </p:nvSpPr>
          <p:spPr>
            <a:xfrm>
              <a:off x="4073622" y="2253864"/>
              <a:ext cx="996754" cy="996754"/>
            </a:xfrm>
            <a:custGeom>
              <a:avLst/>
              <a:gdLst>
                <a:gd name="connsiteX0" fmla="*/ 0 w 996754"/>
                <a:gd name="connsiteY0" fmla="*/ 498377 h 996754"/>
                <a:gd name="connsiteX1" fmla="*/ 145972 w 996754"/>
                <a:gd name="connsiteY1" fmla="*/ 145971 h 996754"/>
                <a:gd name="connsiteX2" fmla="*/ 498378 w 996754"/>
                <a:gd name="connsiteY2" fmla="*/ 0 h 996754"/>
                <a:gd name="connsiteX3" fmla="*/ 850784 w 996754"/>
                <a:gd name="connsiteY3" fmla="*/ 145972 h 996754"/>
                <a:gd name="connsiteX4" fmla="*/ 996755 w 996754"/>
                <a:gd name="connsiteY4" fmla="*/ 498378 h 996754"/>
                <a:gd name="connsiteX5" fmla="*/ 850784 w 996754"/>
                <a:gd name="connsiteY5" fmla="*/ 850784 h 996754"/>
                <a:gd name="connsiteX6" fmla="*/ 498378 w 996754"/>
                <a:gd name="connsiteY6" fmla="*/ 996755 h 996754"/>
                <a:gd name="connsiteX7" fmla="*/ 145972 w 996754"/>
                <a:gd name="connsiteY7" fmla="*/ 850783 h 996754"/>
                <a:gd name="connsiteX8" fmla="*/ 1 w 996754"/>
                <a:gd name="connsiteY8" fmla="*/ 498377 h 996754"/>
                <a:gd name="connsiteX9" fmla="*/ 0 w 996754"/>
                <a:gd name="connsiteY9" fmla="*/ 498377 h 99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6754" h="996754">
                  <a:moveTo>
                    <a:pt x="0" y="498377"/>
                  </a:moveTo>
                  <a:cubicBezTo>
                    <a:pt x="0" y="366199"/>
                    <a:pt x="52508" y="239435"/>
                    <a:pt x="145972" y="145971"/>
                  </a:cubicBezTo>
                  <a:cubicBezTo>
                    <a:pt x="239436" y="52507"/>
                    <a:pt x="366200" y="0"/>
                    <a:pt x="498378" y="0"/>
                  </a:cubicBezTo>
                  <a:cubicBezTo>
                    <a:pt x="630556" y="0"/>
                    <a:pt x="757320" y="52508"/>
                    <a:pt x="850784" y="145972"/>
                  </a:cubicBezTo>
                  <a:cubicBezTo>
                    <a:pt x="944248" y="239436"/>
                    <a:pt x="996755" y="366200"/>
                    <a:pt x="996755" y="498378"/>
                  </a:cubicBezTo>
                  <a:cubicBezTo>
                    <a:pt x="996755" y="630556"/>
                    <a:pt x="944248" y="757320"/>
                    <a:pt x="850784" y="850784"/>
                  </a:cubicBezTo>
                  <a:cubicBezTo>
                    <a:pt x="757320" y="944248"/>
                    <a:pt x="630556" y="996755"/>
                    <a:pt x="498378" y="996755"/>
                  </a:cubicBezTo>
                  <a:cubicBezTo>
                    <a:pt x="366200" y="996755"/>
                    <a:pt x="239436" y="944247"/>
                    <a:pt x="145972" y="850783"/>
                  </a:cubicBezTo>
                  <a:cubicBezTo>
                    <a:pt x="52508" y="757319"/>
                    <a:pt x="1" y="630555"/>
                    <a:pt x="1" y="498377"/>
                  </a:cubicBezTo>
                  <a:lnTo>
                    <a:pt x="0" y="498377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6" tIns="155496" rIns="155496" bIns="15549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The strategic position</a:t>
              </a:r>
              <a:endParaRPr lang="en-US" sz="1500" kern="1200" dirty="0"/>
            </a:p>
          </p:txBody>
        </p:sp>
        <p:sp>
          <p:nvSpPr>
            <p:cNvPr id="10" name="Left Arrow 9"/>
            <p:cNvSpPr/>
            <p:nvPr/>
          </p:nvSpPr>
          <p:spPr>
            <a:xfrm rot="12900000">
              <a:off x="3433090" y="2079962"/>
              <a:ext cx="763293" cy="2840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028651" y="1624330"/>
              <a:ext cx="946916" cy="757533"/>
            </a:xfrm>
            <a:custGeom>
              <a:avLst/>
              <a:gdLst>
                <a:gd name="connsiteX0" fmla="*/ 0 w 946916"/>
                <a:gd name="connsiteY0" fmla="*/ 75753 h 757533"/>
                <a:gd name="connsiteX1" fmla="*/ 22188 w 946916"/>
                <a:gd name="connsiteY1" fmla="*/ 22188 h 757533"/>
                <a:gd name="connsiteX2" fmla="*/ 75754 w 946916"/>
                <a:gd name="connsiteY2" fmla="*/ 1 h 757533"/>
                <a:gd name="connsiteX3" fmla="*/ 871163 w 946916"/>
                <a:gd name="connsiteY3" fmla="*/ 0 h 757533"/>
                <a:gd name="connsiteX4" fmla="*/ 924728 w 946916"/>
                <a:gd name="connsiteY4" fmla="*/ 22188 h 757533"/>
                <a:gd name="connsiteX5" fmla="*/ 946915 w 946916"/>
                <a:gd name="connsiteY5" fmla="*/ 75754 h 757533"/>
                <a:gd name="connsiteX6" fmla="*/ 946916 w 946916"/>
                <a:gd name="connsiteY6" fmla="*/ 681780 h 757533"/>
                <a:gd name="connsiteX7" fmla="*/ 924728 w 946916"/>
                <a:gd name="connsiteY7" fmla="*/ 735345 h 757533"/>
                <a:gd name="connsiteX8" fmla="*/ 871163 w 946916"/>
                <a:gd name="connsiteY8" fmla="*/ 757533 h 757533"/>
                <a:gd name="connsiteX9" fmla="*/ 75753 w 946916"/>
                <a:gd name="connsiteY9" fmla="*/ 757533 h 757533"/>
                <a:gd name="connsiteX10" fmla="*/ 22188 w 946916"/>
                <a:gd name="connsiteY10" fmla="*/ 735345 h 757533"/>
                <a:gd name="connsiteX11" fmla="*/ 1 w 946916"/>
                <a:gd name="connsiteY11" fmla="*/ 681779 h 757533"/>
                <a:gd name="connsiteX12" fmla="*/ 0 w 946916"/>
                <a:gd name="connsiteY12" fmla="*/ 75753 h 7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916" h="757533">
                  <a:moveTo>
                    <a:pt x="0" y="75753"/>
                  </a:moveTo>
                  <a:cubicBezTo>
                    <a:pt x="0" y="55662"/>
                    <a:pt x="7981" y="36394"/>
                    <a:pt x="22188" y="22188"/>
                  </a:cubicBezTo>
                  <a:cubicBezTo>
                    <a:pt x="36394" y="7982"/>
                    <a:pt x="55663" y="1"/>
                    <a:pt x="75754" y="1"/>
                  </a:cubicBezTo>
                  <a:lnTo>
                    <a:pt x="871163" y="0"/>
                  </a:lnTo>
                  <a:cubicBezTo>
                    <a:pt x="891254" y="0"/>
                    <a:pt x="910522" y="7981"/>
                    <a:pt x="924728" y="22188"/>
                  </a:cubicBezTo>
                  <a:cubicBezTo>
                    <a:pt x="938934" y="36394"/>
                    <a:pt x="946915" y="55663"/>
                    <a:pt x="946915" y="75754"/>
                  </a:cubicBezTo>
                  <a:cubicBezTo>
                    <a:pt x="946915" y="277763"/>
                    <a:pt x="946916" y="479771"/>
                    <a:pt x="946916" y="681780"/>
                  </a:cubicBezTo>
                  <a:cubicBezTo>
                    <a:pt x="946916" y="701871"/>
                    <a:pt x="938935" y="721139"/>
                    <a:pt x="924728" y="735345"/>
                  </a:cubicBezTo>
                  <a:cubicBezTo>
                    <a:pt x="910522" y="749551"/>
                    <a:pt x="891253" y="757533"/>
                    <a:pt x="871163" y="757533"/>
                  </a:cubicBezTo>
                  <a:lnTo>
                    <a:pt x="75753" y="757533"/>
                  </a:lnTo>
                  <a:cubicBezTo>
                    <a:pt x="55662" y="757533"/>
                    <a:pt x="36394" y="749552"/>
                    <a:pt x="22188" y="735345"/>
                  </a:cubicBezTo>
                  <a:cubicBezTo>
                    <a:pt x="7982" y="721139"/>
                    <a:pt x="0" y="701870"/>
                    <a:pt x="1" y="681779"/>
                  </a:cubicBezTo>
                  <a:cubicBezTo>
                    <a:pt x="1" y="479770"/>
                    <a:pt x="0" y="277762"/>
                    <a:pt x="0" y="75753"/>
                  </a:cubicBez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47" tIns="45047" rIns="45047" bIns="450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The environment</a:t>
              </a:r>
              <a:endParaRPr lang="en-US" sz="1200" kern="1200" dirty="0"/>
            </a:p>
          </p:txBody>
        </p:sp>
        <p:sp>
          <p:nvSpPr>
            <p:cNvPr id="12" name="Left Arrow 11"/>
            <p:cNvSpPr/>
            <p:nvPr/>
          </p:nvSpPr>
          <p:spPr>
            <a:xfrm rot="16200000">
              <a:off x="4190353" y="1685756"/>
              <a:ext cx="763293" cy="2840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098541" y="1067380"/>
              <a:ext cx="946916" cy="757533"/>
            </a:xfrm>
            <a:custGeom>
              <a:avLst/>
              <a:gdLst>
                <a:gd name="connsiteX0" fmla="*/ 0 w 946916"/>
                <a:gd name="connsiteY0" fmla="*/ 75753 h 757533"/>
                <a:gd name="connsiteX1" fmla="*/ 22188 w 946916"/>
                <a:gd name="connsiteY1" fmla="*/ 22188 h 757533"/>
                <a:gd name="connsiteX2" fmla="*/ 75754 w 946916"/>
                <a:gd name="connsiteY2" fmla="*/ 1 h 757533"/>
                <a:gd name="connsiteX3" fmla="*/ 871163 w 946916"/>
                <a:gd name="connsiteY3" fmla="*/ 0 h 757533"/>
                <a:gd name="connsiteX4" fmla="*/ 924728 w 946916"/>
                <a:gd name="connsiteY4" fmla="*/ 22188 h 757533"/>
                <a:gd name="connsiteX5" fmla="*/ 946915 w 946916"/>
                <a:gd name="connsiteY5" fmla="*/ 75754 h 757533"/>
                <a:gd name="connsiteX6" fmla="*/ 946916 w 946916"/>
                <a:gd name="connsiteY6" fmla="*/ 681780 h 757533"/>
                <a:gd name="connsiteX7" fmla="*/ 924728 w 946916"/>
                <a:gd name="connsiteY7" fmla="*/ 735345 h 757533"/>
                <a:gd name="connsiteX8" fmla="*/ 871163 w 946916"/>
                <a:gd name="connsiteY8" fmla="*/ 757533 h 757533"/>
                <a:gd name="connsiteX9" fmla="*/ 75753 w 946916"/>
                <a:gd name="connsiteY9" fmla="*/ 757533 h 757533"/>
                <a:gd name="connsiteX10" fmla="*/ 22188 w 946916"/>
                <a:gd name="connsiteY10" fmla="*/ 735345 h 757533"/>
                <a:gd name="connsiteX11" fmla="*/ 1 w 946916"/>
                <a:gd name="connsiteY11" fmla="*/ 681779 h 757533"/>
                <a:gd name="connsiteX12" fmla="*/ 0 w 946916"/>
                <a:gd name="connsiteY12" fmla="*/ 75753 h 7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916" h="757533">
                  <a:moveTo>
                    <a:pt x="0" y="75753"/>
                  </a:moveTo>
                  <a:cubicBezTo>
                    <a:pt x="0" y="55662"/>
                    <a:pt x="7981" y="36394"/>
                    <a:pt x="22188" y="22188"/>
                  </a:cubicBezTo>
                  <a:cubicBezTo>
                    <a:pt x="36394" y="7982"/>
                    <a:pt x="55663" y="1"/>
                    <a:pt x="75754" y="1"/>
                  </a:cubicBezTo>
                  <a:lnTo>
                    <a:pt x="871163" y="0"/>
                  </a:lnTo>
                  <a:cubicBezTo>
                    <a:pt x="891254" y="0"/>
                    <a:pt x="910522" y="7981"/>
                    <a:pt x="924728" y="22188"/>
                  </a:cubicBezTo>
                  <a:cubicBezTo>
                    <a:pt x="938934" y="36394"/>
                    <a:pt x="946915" y="55663"/>
                    <a:pt x="946915" y="75754"/>
                  </a:cubicBezTo>
                  <a:cubicBezTo>
                    <a:pt x="946915" y="277763"/>
                    <a:pt x="946916" y="479771"/>
                    <a:pt x="946916" y="681780"/>
                  </a:cubicBezTo>
                  <a:cubicBezTo>
                    <a:pt x="946916" y="701871"/>
                    <a:pt x="938935" y="721139"/>
                    <a:pt x="924728" y="735345"/>
                  </a:cubicBezTo>
                  <a:cubicBezTo>
                    <a:pt x="910522" y="749551"/>
                    <a:pt x="891253" y="757533"/>
                    <a:pt x="871163" y="757533"/>
                  </a:cubicBezTo>
                  <a:lnTo>
                    <a:pt x="75753" y="757533"/>
                  </a:lnTo>
                  <a:cubicBezTo>
                    <a:pt x="55662" y="757533"/>
                    <a:pt x="36394" y="749552"/>
                    <a:pt x="22188" y="735345"/>
                  </a:cubicBezTo>
                  <a:cubicBezTo>
                    <a:pt x="7982" y="721139"/>
                    <a:pt x="0" y="701870"/>
                    <a:pt x="1" y="681779"/>
                  </a:cubicBezTo>
                  <a:cubicBezTo>
                    <a:pt x="1" y="479770"/>
                    <a:pt x="0" y="277762"/>
                    <a:pt x="0" y="75753"/>
                  </a:cubicBez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47" tIns="45047" rIns="45047" bIns="450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Strategic capability</a:t>
              </a:r>
              <a:endParaRPr lang="en-US" sz="1200" kern="1200" dirty="0"/>
            </a:p>
          </p:txBody>
        </p:sp>
        <p:sp>
          <p:nvSpPr>
            <p:cNvPr id="14" name="Left Arrow 13"/>
            <p:cNvSpPr/>
            <p:nvPr/>
          </p:nvSpPr>
          <p:spPr>
            <a:xfrm rot="19500000">
              <a:off x="4947616" y="2079962"/>
              <a:ext cx="763293" cy="2840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5168431" y="1624330"/>
              <a:ext cx="946916" cy="757533"/>
            </a:xfrm>
            <a:custGeom>
              <a:avLst/>
              <a:gdLst>
                <a:gd name="connsiteX0" fmla="*/ 0 w 946916"/>
                <a:gd name="connsiteY0" fmla="*/ 75753 h 757533"/>
                <a:gd name="connsiteX1" fmla="*/ 22188 w 946916"/>
                <a:gd name="connsiteY1" fmla="*/ 22188 h 757533"/>
                <a:gd name="connsiteX2" fmla="*/ 75754 w 946916"/>
                <a:gd name="connsiteY2" fmla="*/ 1 h 757533"/>
                <a:gd name="connsiteX3" fmla="*/ 871163 w 946916"/>
                <a:gd name="connsiteY3" fmla="*/ 0 h 757533"/>
                <a:gd name="connsiteX4" fmla="*/ 924728 w 946916"/>
                <a:gd name="connsiteY4" fmla="*/ 22188 h 757533"/>
                <a:gd name="connsiteX5" fmla="*/ 946915 w 946916"/>
                <a:gd name="connsiteY5" fmla="*/ 75754 h 757533"/>
                <a:gd name="connsiteX6" fmla="*/ 946916 w 946916"/>
                <a:gd name="connsiteY6" fmla="*/ 681780 h 757533"/>
                <a:gd name="connsiteX7" fmla="*/ 924728 w 946916"/>
                <a:gd name="connsiteY7" fmla="*/ 735345 h 757533"/>
                <a:gd name="connsiteX8" fmla="*/ 871163 w 946916"/>
                <a:gd name="connsiteY8" fmla="*/ 757533 h 757533"/>
                <a:gd name="connsiteX9" fmla="*/ 75753 w 946916"/>
                <a:gd name="connsiteY9" fmla="*/ 757533 h 757533"/>
                <a:gd name="connsiteX10" fmla="*/ 22188 w 946916"/>
                <a:gd name="connsiteY10" fmla="*/ 735345 h 757533"/>
                <a:gd name="connsiteX11" fmla="*/ 1 w 946916"/>
                <a:gd name="connsiteY11" fmla="*/ 681779 h 757533"/>
                <a:gd name="connsiteX12" fmla="*/ 0 w 946916"/>
                <a:gd name="connsiteY12" fmla="*/ 75753 h 7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916" h="757533">
                  <a:moveTo>
                    <a:pt x="0" y="75753"/>
                  </a:moveTo>
                  <a:cubicBezTo>
                    <a:pt x="0" y="55662"/>
                    <a:pt x="7981" y="36394"/>
                    <a:pt x="22188" y="22188"/>
                  </a:cubicBezTo>
                  <a:cubicBezTo>
                    <a:pt x="36394" y="7982"/>
                    <a:pt x="55663" y="1"/>
                    <a:pt x="75754" y="1"/>
                  </a:cubicBezTo>
                  <a:lnTo>
                    <a:pt x="871163" y="0"/>
                  </a:lnTo>
                  <a:cubicBezTo>
                    <a:pt x="891254" y="0"/>
                    <a:pt x="910522" y="7981"/>
                    <a:pt x="924728" y="22188"/>
                  </a:cubicBezTo>
                  <a:cubicBezTo>
                    <a:pt x="938934" y="36394"/>
                    <a:pt x="946915" y="55663"/>
                    <a:pt x="946915" y="75754"/>
                  </a:cubicBezTo>
                  <a:cubicBezTo>
                    <a:pt x="946915" y="277763"/>
                    <a:pt x="946916" y="479771"/>
                    <a:pt x="946916" y="681780"/>
                  </a:cubicBezTo>
                  <a:cubicBezTo>
                    <a:pt x="946916" y="701871"/>
                    <a:pt x="938935" y="721139"/>
                    <a:pt x="924728" y="735345"/>
                  </a:cubicBezTo>
                  <a:cubicBezTo>
                    <a:pt x="910522" y="749551"/>
                    <a:pt x="891253" y="757533"/>
                    <a:pt x="871163" y="757533"/>
                  </a:cubicBezTo>
                  <a:lnTo>
                    <a:pt x="75753" y="757533"/>
                  </a:lnTo>
                  <a:cubicBezTo>
                    <a:pt x="55662" y="757533"/>
                    <a:pt x="36394" y="749552"/>
                    <a:pt x="22188" y="735345"/>
                  </a:cubicBezTo>
                  <a:cubicBezTo>
                    <a:pt x="7982" y="721139"/>
                    <a:pt x="0" y="701870"/>
                    <a:pt x="1" y="681779"/>
                  </a:cubicBezTo>
                  <a:cubicBezTo>
                    <a:pt x="1" y="479770"/>
                    <a:pt x="0" y="277762"/>
                    <a:pt x="0" y="75753"/>
                  </a:cubicBez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47" tIns="45047" rIns="45047" bIns="450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Expectations and purposes</a:t>
              </a:r>
              <a:endParaRPr lang="en-US" sz="1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814818" y="3127379"/>
            <a:ext cx="2897313" cy="2277928"/>
            <a:chOff x="3123342" y="972690"/>
            <a:chExt cx="2897313" cy="2277928"/>
          </a:xfrm>
        </p:grpSpPr>
        <p:sp>
          <p:nvSpPr>
            <p:cNvPr id="17" name="Freeform 16"/>
            <p:cNvSpPr/>
            <p:nvPr/>
          </p:nvSpPr>
          <p:spPr>
            <a:xfrm rot="5400000">
              <a:off x="4073622" y="2253864"/>
              <a:ext cx="996754" cy="996754"/>
            </a:xfrm>
            <a:custGeom>
              <a:avLst/>
              <a:gdLst>
                <a:gd name="connsiteX0" fmla="*/ 0 w 996754"/>
                <a:gd name="connsiteY0" fmla="*/ 498377 h 996754"/>
                <a:gd name="connsiteX1" fmla="*/ 145972 w 996754"/>
                <a:gd name="connsiteY1" fmla="*/ 145971 h 996754"/>
                <a:gd name="connsiteX2" fmla="*/ 498378 w 996754"/>
                <a:gd name="connsiteY2" fmla="*/ 0 h 996754"/>
                <a:gd name="connsiteX3" fmla="*/ 850784 w 996754"/>
                <a:gd name="connsiteY3" fmla="*/ 145972 h 996754"/>
                <a:gd name="connsiteX4" fmla="*/ 996755 w 996754"/>
                <a:gd name="connsiteY4" fmla="*/ 498378 h 996754"/>
                <a:gd name="connsiteX5" fmla="*/ 850784 w 996754"/>
                <a:gd name="connsiteY5" fmla="*/ 850784 h 996754"/>
                <a:gd name="connsiteX6" fmla="*/ 498378 w 996754"/>
                <a:gd name="connsiteY6" fmla="*/ 996755 h 996754"/>
                <a:gd name="connsiteX7" fmla="*/ 145972 w 996754"/>
                <a:gd name="connsiteY7" fmla="*/ 850783 h 996754"/>
                <a:gd name="connsiteX8" fmla="*/ 1 w 996754"/>
                <a:gd name="connsiteY8" fmla="*/ 498377 h 996754"/>
                <a:gd name="connsiteX9" fmla="*/ 0 w 996754"/>
                <a:gd name="connsiteY9" fmla="*/ 498377 h 99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6754" h="996754">
                  <a:moveTo>
                    <a:pt x="0" y="498377"/>
                  </a:moveTo>
                  <a:cubicBezTo>
                    <a:pt x="0" y="366199"/>
                    <a:pt x="52508" y="239435"/>
                    <a:pt x="145972" y="145971"/>
                  </a:cubicBezTo>
                  <a:cubicBezTo>
                    <a:pt x="239436" y="52507"/>
                    <a:pt x="366200" y="0"/>
                    <a:pt x="498378" y="0"/>
                  </a:cubicBezTo>
                  <a:cubicBezTo>
                    <a:pt x="630556" y="0"/>
                    <a:pt x="757320" y="52508"/>
                    <a:pt x="850784" y="145972"/>
                  </a:cubicBezTo>
                  <a:cubicBezTo>
                    <a:pt x="944248" y="239436"/>
                    <a:pt x="996755" y="366200"/>
                    <a:pt x="996755" y="498378"/>
                  </a:cubicBezTo>
                  <a:cubicBezTo>
                    <a:pt x="996755" y="630556"/>
                    <a:pt x="944248" y="757320"/>
                    <a:pt x="850784" y="850784"/>
                  </a:cubicBezTo>
                  <a:cubicBezTo>
                    <a:pt x="757320" y="944248"/>
                    <a:pt x="630556" y="996755"/>
                    <a:pt x="498378" y="996755"/>
                  </a:cubicBezTo>
                  <a:cubicBezTo>
                    <a:pt x="366200" y="996755"/>
                    <a:pt x="239436" y="944247"/>
                    <a:pt x="145972" y="850783"/>
                  </a:cubicBezTo>
                  <a:cubicBezTo>
                    <a:pt x="52508" y="757319"/>
                    <a:pt x="1" y="630555"/>
                    <a:pt x="1" y="498377"/>
                  </a:cubicBezTo>
                  <a:lnTo>
                    <a:pt x="0" y="498377"/>
                  </a:lnTo>
                  <a:close/>
                </a:path>
              </a:pathLst>
            </a:custGeom>
            <a:solidFill>
              <a:srgbClr val="8C162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6" tIns="155496" rIns="155496" bIns="15549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Strategic choices</a:t>
              </a:r>
              <a:endParaRPr lang="en-US" sz="1500" kern="1200" dirty="0"/>
            </a:p>
          </p:txBody>
        </p:sp>
        <p:sp>
          <p:nvSpPr>
            <p:cNvPr id="18" name="Left Arrow 17"/>
            <p:cNvSpPr/>
            <p:nvPr/>
          </p:nvSpPr>
          <p:spPr>
            <a:xfrm rot="12900000">
              <a:off x="3433090" y="2079962"/>
              <a:ext cx="763293" cy="28407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 rot="5400000">
              <a:off x="3028651" y="1624330"/>
              <a:ext cx="946916" cy="757533"/>
            </a:xfrm>
            <a:custGeom>
              <a:avLst/>
              <a:gdLst>
                <a:gd name="connsiteX0" fmla="*/ 0 w 946916"/>
                <a:gd name="connsiteY0" fmla="*/ 75753 h 757533"/>
                <a:gd name="connsiteX1" fmla="*/ 22188 w 946916"/>
                <a:gd name="connsiteY1" fmla="*/ 22188 h 757533"/>
                <a:gd name="connsiteX2" fmla="*/ 75754 w 946916"/>
                <a:gd name="connsiteY2" fmla="*/ 1 h 757533"/>
                <a:gd name="connsiteX3" fmla="*/ 871163 w 946916"/>
                <a:gd name="connsiteY3" fmla="*/ 0 h 757533"/>
                <a:gd name="connsiteX4" fmla="*/ 924728 w 946916"/>
                <a:gd name="connsiteY4" fmla="*/ 22188 h 757533"/>
                <a:gd name="connsiteX5" fmla="*/ 946915 w 946916"/>
                <a:gd name="connsiteY5" fmla="*/ 75754 h 757533"/>
                <a:gd name="connsiteX6" fmla="*/ 946916 w 946916"/>
                <a:gd name="connsiteY6" fmla="*/ 681780 h 757533"/>
                <a:gd name="connsiteX7" fmla="*/ 924728 w 946916"/>
                <a:gd name="connsiteY7" fmla="*/ 735345 h 757533"/>
                <a:gd name="connsiteX8" fmla="*/ 871163 w 946916"/>
                <a:gd name="connsiteY8" fmla="*/ 757533 h 757533"/>
                <a:gd name="connsiteX9" fmla="*/ 75753 w 946916"/>
                <a:gd name="connsiteY9" fmla="*/ 757533 h 757533"/>
                <a:gd name="connsiteX10" fmla="*/ 22188 w 946916"/>
                <a:gd name="connsiteY10" fmla="*/ 735345 h 757533"/>
                <a:gd name="connsiteX11" fmla="*/ 1 w 946916"/>
                <a:gd name="connsiteY11" fmla="*/ 681779 h 757533"/>
                <a:gd name="connsiteX12" fmla="*/ 0 w 946916"/>
                <a:gd name="connsiteY12" fmla="*/ 75753 h 7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916" h="757533">
                  <a:moveTo>
                    <a:pt x="0" y="75753"/>
                  </a:moveTo>
                  <a:cubicBezTo>
                    <a:pt x="0" y="55662"/>
                    <a:pt x="7981" y="36394"/>
                    <a:pt x="22188" y="22188"/>
                  </a:cubicBezTo>
                  <a:cubicBezTo>
                    <a:pt x="36394" y="7982"/>
                    <a:pt x="55663" y="1"/>
                    <a:pt x="75754" y="1"/>
                  </a:cubicBezTo>
                  <a:lnTo>
                    <a:pt x="871163" y="0"/>
                  </a:lnTo>
                  <a:cubicBezTo>
                    <a:pt x="891254" y="0"/>
                    <a:pt x="910522" y="7981"/>
                    <a:pt x="924728" y="22188"/>
                  </a:cubicBezTo>
                  <a:cubicBezTo>
                    <a:pt x="938934" y="36394"/>
                    <a:pt x="946915" y="55663"/>
                    <a:pt x="946915" y="75754"/>
                  </a:cubicBezTo>
                  <a:cubicBezTo>
                    <a:pt x="946915" y="277763"/>
                    <a:pt x="946916" y="479771"/>
                    <a:pt x="946916" y="681780"/>
                  </a:cubicBezTo>
                  <a:cubicBezTo>
                    <a:pt x="946916" y="701871"/>
                    <a:pt x="938935" y="721139"/>
                    <a:pt x="924728" y="735345"/>
                  </a:cubicBezTo>
                  <a:cubicBezTo>
                    <a:pt x="910522" y="749551"/>
                    <a:pt x="891253" y="757533"/>
                    <a:pt x="871163" y="757533"/>
                  </a:cubicBezTo>
                  <a:lnTo>
                    <a:pt x="75753" y="757533"/>
                  </a:lnTo>
                  <a:cubicBezTo>
                    <a:pt x="55662" y="757533"/>
                    <a:pt x="36394" y="749552"/>
                    <a:pt x="22188" y="735345"/>
                  </a:cubicBezTo>
                  <a:cubicBezTo>
                    <a:pt x="7982" y="721139"/>
                    <a:pt x="0" y="701870"/>
                    <a:pt x="1" y="681779"/>
                  </a:cubicBezTo>
                  <a:cubicBezTo>
                    <a:pt x="1" y="479770"/>
                    <a:pt x="0" y="277762"/>
                    <a:pt x="0" y="75753"/>
                  </a:cubicBezTo>
                  <a:close/>
                </a:path>
              </a:pathLst>
            </a:custGeom>
            <a:solidFill>
              <a:srgbClr val="8C162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47" tIns="45047" rIns="45047" bIns="450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Functional level strategies</a:t>
              </a:r>
              <a:endParaRPr lang="en-US" sz="1200" kern="1200" dirty="0"/>
            </a:p>
          </p:txBody>
        </p:sp>
        <p:sp>
          <p:nvSpPr>
            <p:cNvPr id="20" name="Left Arrow 19"/>
            <p:cNvSpPr/>
            <p:nvPr/>
          </p:nvSpPr>
          <p:spPr>
            <a:xfrm rot="16200000">
              <a:off x="4190353" y="1685756"/>
              <a:ext cx="763293" cy="28407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 rot="5400000">
              <a:off x="4098541" y="1067381"/>
              <a:ext cx="946916" cy="757533"/>
            </a:xfrm>
            <a:custGeom>
              <a:avLst/>
              <a:gdLst>
                <a:gd name="connsiteX0" fmla="*/ 0 w 946916"/>
                <a:gd name="connsiteY0" fmla="*/ 75753 h 757533"/>
                <a:gd name="connsiteX1" fmla="*/ 22188 w 946916"/>
                <a:gd name="connsiteY1" fmla="*/ 22188 h 757533"/>
                <a:gd name="connsiteX2" fmla="*/ 75754 w 946916"/>
                <a:gd name="connsiteY2" fmla="*/ 1 h 757533"/>
                <a:gd name="connsiteX3" fmla="*/ 871163 w 946916"/>
                <a:gd name="connsiteY3" fmla="*/ 0 h 757533"/>
                <a:gd name="connsiteX4" fmla="*/ 924728 w 946916"/>
                <a:gd name="connsiteY4" fmla="*/ 22188 h 757533"/>
                <a:gd name="connsiteX5" fmla="*/ 946915 w 946916"/>
                <a:gd name="connsiteY5" fmla="*/ 75754 h 757533"/>
                <a:gd name="connsiteX6" fmla="*/ 946916 w 946916"/>
                <a:gd name="connsiteY6" fmla="*/ 681780 h 757533"/>
                <a:gd name="connsiteX7" fmla="*/ 924728 w 946916"/>
                <a:gd name="connsiteY7" fmla="*/ 735345 h 757533"/>
                <a:gd name="connsiteX8" fmla="*/ 871163 w 946916"/>
                <a:gd name="connsiteY8" fmla="*/ 757533 h 757533"/>
                <a:gd name="connsiteX9" fmla="*/ 75753 w 946916"/>
                <a:gd name="connsiteY9" fmla="*/ 757533 h 757533"/>
                <a:gd name="connsiteX10" fmla="*/ 22188 w 946916"/>
                <a:gd name="connsiteY10" fmla="*/ 735345 h 757533"/>
                <a:gd name="connsiteX11" fmla="*/ 1 w 946916"/>
                <a:gd name="connsiteY11" fmla="*/ 681779 h 757533"/>
                <a:gd name="connsiteX12" fmla="*/ 0 w 946916"/>
                <a:gd name="connsiteY12" fmla="*/ 75753 h 7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916" h="757533">
                  <a:moveTo>
                    <a:pt x="0" y="75753"/>
                  </a:moveTo>
                  <a:cubicBezTo>
                    <a:pt x="0" y="55662"/>
                    <a:pt x="7981" y="36394"/>
                    <a:pt x="22188" y="22188"/>
                  </a:cubicBezTo>
                  <a:cubicBezTo>
                    <a:pt x="36394" y="7982"/>
                    <a:pt x="55663" y="1"/>
                    <a:pt x="75754" y="1"/>
                  </a:cubicBezTo>
                  <a:lnTo>
                    <a:pt x="871163" y="0"/>
                  </a:lnTo>
                  <a:cubicBezTo>
                    <a:pt x="891254" y="0"/>
                    <a:pt x="910522" y="7981"/>
                    <a:pt x="924728" y="22188"/>
                  </a:cubicBezTo>
                  <a:cubicBezTo>
                    <a:pt x="938934" y="36394"/>
                    <a:pt x="946915" y="55663"/>
                    <a:pt x="946915" y="75754"/>
                  </a:cubicBezTo>
                  <a:cubicBezTo>
                    <a:pt x="946915" y="277763"/>
                    <a:pt x="946916" y="479771"/>
                    <a:pt x="946916" y="681780"/>
                  </a:cubicBezTo>
                  <a:cubicBezTo>
                    <a:pt x="946916" y="701871"/>
                    <a:pt x="938935" y="721139"/>
                    <a:pt x="924728" y="735345"/>
                  </a:cubicBezTo>
                  <a:cubicBezTo>
                    <a:pt x="910522" y="749551"/>
                    <a:pt x="891253" y="757533"/>
                    <a:pt x="871163" y="757533"/>
                  </a:cubicBezTo>
                  <a:lnTo>
                    <a:pt x="75753" y="757533"/>
                  </a:lnTo>
                  <a:cubicBezTo>
                    <a:pt x="55662" y="757533"/>
                    <a:pt x="36394" y="749552"/>
                    <a:pt x="22188" y="735345"/>
                  </a:cubicBezTo>
                  <a:cubicBezTo>
                    <a:pt x="7982" y="721139"/>
                    <a:pt x="0" y="701870"/>
                    <a:pt x="1" y="681779"/>
                  </a:cubicBezTo>
                  <a:cubicBezTo>
                    <a:pt x="1" y="479770"/>
                    <a:pt x="0" y="277762"/>
                    <a:pt x="0" y="75753"/>
                  </a:cubicBezTo>
                  <a:close/>
                </a:path>
              </a:pathLst>
            </a:custGeom>
            <a:solidFill>
              <a:srgbClr val="8C162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47" tIns="45047" rIns="45047" bIns="450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Business level strategies</a:t>
              </a:r>
              <a:endParaRPr lang="en-US" sz="1200" kern="1200" dirty="0"/>
            </a:p>
          </p:txBody>
        </p:sp>
        <p:sp>
          <p:nvSpPr>
            <p:cNvPr id="22" name="Left Arrow 21"/>
            <p:cNvSpPr/>
            <p:nvPr/>
          </p:nvSpPr>
          <p:spPr>
            <a:xfrm rot="19500000">
              <a:off x="4947616" y="2079962"/>
              <a:ext cx="763293" cy="28407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 rot="5400000">
              <a:off x="5168431" y="1624331"/>
              <a:ext cx="946916" cy="757533"/>
            </a:xfrm>
            <a:custGeom>
              <a:avLst/>
              <a:gdLst>
                <a:gd name="connsiteX0" fmla="*/ 0 w 946916"/>
                <a:gd name="connsiteY0" fmla="*/ 75753 h 757533"/>
                <a:gd name="connsiteX1" fmla="*/ 22188 w 946916"/>
                <a:gd name="connsiteY1" fmla="*/ 22188 h 757533"/>
                <a:gd name="connsiteX2" fmla="*/ 75754 w 946916"/>
                <a:gd name="connsiteY2" fmla="*/ 1 h 757533"/>
                <a:gd name="connsiteX3" fmla="*/ 871163 w 946916"/>
                <a:gd name="connsiteY3" fmla="*/ 0 h 757533"/>
                <a:gd name="connsiteX4" fmla="*/ 924728 w 946916"/>
                <a:gd name="connsiteY4" fmla="*/ 22188 h 757533"/>
                <a:gd name="connsiteX5" fmla="*/ 946915 w 946916"/>
                <a:gd name="connsiteY5" fmla="*/ 75754 h 757533"/>
                <a:gd name="connsiteX6" fmla="*/ 946916 w 946916"/>
                <a:gd name="connsiteY6" fmla="*/ 681780 h 757533"/>
                <a:gd name="connsiteX7" fmla="*/ 924728 w 946916"/>
                <a:gd name="connsiteY7" fmla="*/ 735345 h 757533"/>
                <a:gd name="connsiteX8" fmla="*/ 871163 w 946916"/>
                <a:gd name="connsiteY8" fmla="*/ 757533 h 757533"/>
                <a:gd name="connsiteX9" fmla="*/ 75753 w 946916"/>
                <a:gd name="connsiteY9" fmla="*/ 757533 h 757533"/>
                <a:gd name="connsiteX10" fmla="*/ 22188 w 946916"/>
                <a:gd name="connsiteY10" fmla="*/ 735345 h 757533"/>
                <a:gd name="connsiteX11" fmla="*/ 1 w 946916"/>
                <a:gd name="connsiteY11" fmla="*/ 681779 h 757533"/>
                <a:gd name="connsiteX12" fmla="*/ 0 w 946916"/>
                <a:gd name="connsiteY12" fmla="*/ 75753 h 7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916" h="757533">
                  <a:moveTo>
                    <a:pt x="0" y="75753"/>
                  </a:moveTo>
                  <a:cubicBezTo>
                    <a:pt x="0" y="55662"/>
                    <a:pt x="7981" y="36394"/>
                    <a:pt x="22188" y="22188"/>
                  </a:cubicBezTo>
                  <a:cubicBezTo>
                    <a:pt x="36394" y="7982"/>
                    <a:pt x="55663" y="1"/>
                    <a:pt x="75754" y="1"/>
                  </a:cubicBezTo>
                  <a:lnTo>
                    <a:pt x="871163" y="0"/>
                  </a:lnTo>
                  <a:cubicBezTo>
                    <a:pt x="891254" y="0"/>
                    <a:pt x="910522" y="7981"/>
                    <a:pt x="924728" y="22188"/>
                  </a:cubicBezTo>
                  <a:cubicBezTo>
                    <a:pt x="938934" y="36394"/>
                    <a:pt x="946915" y="55663"/>
                    <a:pt x="946915" y="75754"/>
                  </a:cubicBezTo>
                  <a:cubicBezTo>
                    <a:pt x="946915" y="277763"/>
                    <a:pt x="946916" y="479771"/>
                    <a:pt x="946916" y="681780"/>
                  </a:cubicBezTo>
                  <a:cubicBezTo>
                    <a:pt x="946916" y="701871"/>
                    <a:pt x="938935" y="721139"/>
                    <a:pt x="924728" y="735345"/>
                  </a:cubicBezTo>
                  <a:cubicBezTo>
                    <a:pt x="910522" y="749551"/>
                    <a:pt x="891253" y="757533"/>
                    <a:pt x="871163" y="757533"/>
                  </a:cubicBezTo>
                  <a:lnTo>
                    <a:pt x="75753" y="757533"/>
                  </a:lnTo>
                  <a:cubicBezTo>
                    <a:pt x="55662" y="757533"/>
                    <a:pt x="36394" y="749552"/>
                    <a:pt x="22188" y="735345"/>
                  </a:cubicBezTo>
                  <a:cubicBezTo>
                    <a:pt x="7982" y="721139"/>
                    <a:pt x="0" y="701870"/>
                    <a:pt x="1" y="681779"/>
                  </a:cubicBezTo>
                  <a:cubicBezTo>
                    <a:pt x="1" y="479770"/>
                    <a:pt x="0" y="277762"/>
                    <a:pt x="0" y="75753"/>
                  </a:cubicBezTo>
                  <a:close/>
                </a:path>
              </a:pathLst>
            </a:custGeom>
            <a:solidFill>
              <a:srgbClr val="8C162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47" tIns="45047" rIns="45047" bIns="450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Corporate level strategies </a:t>
              </a:r>
              <a:endParaRPr lang="en-US" sz="12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5400000">
            <a:off x="5489579" y="3203579"/>
            <a:ext cx="2897313" cy="2277928"/>
            <a:chOff x="3123342" y="972690"/>
            <a:chExt cx="2897313" cy="2277928"/>
          </a:xfrm>
        </p:grpSpPr>
        <p:sp>
          <p:nvSpPr>
            <p:cNvPr id="25" name="Freeform 24"/>
            <p:cNvSpPr/>
            <p:nvPr/>
          </p:nvSpPr>
          <p:spPr>
            <a:xfrm rot="16200000">
              <a:off x="4073622" y="2253864"/>
              <a:ext cx="996754" cy="996754"/>
            </a:xfrm>
            <a:custGeom>
              <a:avLst/>
              <a:gdLst>
                <a:gd name="connsiteX0" fmla="*/ 0 w 996754"/>
                <a:gd name="connsiteY0" fmla="*/ 498377 h 996754"/>
                <a:gd name="connsiteX1" fmla="*/ 145972 w 996754"/>
                <a:gd name="connsiteY1" fmla="*/ 145971 h 996754"/>
                <a:gd name="connsiteX2" fmla="*/ 498378 w 996754"/>
                <a:gd name="connsiteY2" fmla="*/ 0 h 996754"/>
                <a:gd name="connsiteX3" fmla="*/ 850784 w 996754"/>
                <a:gd name="connsiteY3" fmla="*/ 145972 h 996754"/>
                <a:gd name="connsiteX4" fmla="*/ 996755 w 996754"/>
                <a:gd name="connsiteY4" fmla="*/ 498378 h 996754"/>
                <a:gd name="connsiteX5" fmla="*/ 850784 w 996754"/>
                <a:gd name="connsiteY5" fmla="*/ 850784 h 996754"/>
                <a:gd name="connsiteX6" fmla="*/ 498378 w 996754"/>
                <a:gd name="connsiteY6" fmla="*/ 996755 h 996754"/>
                <a:gd name="connsiteX7" fmla="*/ 145972 w 996754"/>
                <a:gd name="connsiteY7" fmla="*/ 850783 h 996754"/>
                <a:gd name="connsiteX8" fmla="*/ 1 w 996754"/>
                <a:gd name="connsiteY8" fmla="*/ 498377 h 996754"/>
                <a:gd name="connsiteX9" fmla="*/ 0 w 996754"/>
                <a:gd name="connsiteY9" fmla="*/ 498377 h 99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6754" h="996754">
                  <a:moveTo>
                    <a:pt x="0" y="498377"/>
                  </a:moveTo>
                  <a:cubicBezTo>
                    <a:pt x="0" y="366199"/>
                    <a:pt x="52508" y="239435"/>
                    <a:pt x="145972" y="145971"/>
                  </a:cubicBezTo>
                  <a:cubicBezTo>
                    <a:pt x="239436" y="52507"/>
                    <a:pt x="366200" y="0"/>
                    <a:pt x="498378" y="0"/>
                  </a:cubicBezTo>
                  <a:cubicBezTo>
                    <a:pt x="630556" y="0"/>
                    <a:pt x="757320" y="52508"/>
                    <a:pt x="850784" y="145972"/>
                  </a:cubicBezTo>
                  <a:cubicBezTo>
                    <a:pt x="944248" y="239436"/>
                    <a:pt x="996755" y="366200"/>
                    <a:pt x="996755" y="498378"/>
                  </a:cubicBezTo>
                  <a:cubicBezTo>
                    <a:pt x="996755" y="630556"/>
                    <a:pt x="944248" y="757320"/>
                    <a:pt x="850784" y="850784"/>
                  </a:cubicBezTo>
                  <a:cubicBezTo>
                    <a:pt x="757320" y="944248"/>
                    <a:pt x="630556" y="996755"/>
                    <a:pt x="498378" y="996755"/>
                  </a:cubicBezTo>
                  <a:cubicBezTo>
                    <a:pt x="366200" y="996755"/>
                    <a:pt x="239436" y="944247"/>
                    <a:pt x="145972" y="850783"/>
                  </a:cubicBezTo>
                  <a:cubicBezTo>
                    <a:pt x="52508" y="757319"/>
                    <a:pt x="1" y="630555"/>
                    <a:pt x="1" y="498377"/>
                  </a:cubicBezTo>
                  <a:lnTo>
                    <a:pt x="0" y="49837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6" tIns="155496" rIns="155496" bIns="15549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Strategy into action</a:t>
              </a:r>
              <a:endParaRPr lang="en-US" sz="1500" kern="1200" dirty="0"/>
            </a:p>
          </p:txBody>
        </p:sp>
        <p:sp>
          <p:nvSpPr>
            <p:cNvPr id="26" name="Left Arrow 25"/>
            <p:cNvSpPr/>
            <p:nvPr/>
          </p:nvSpPr>
          <p:spPr>
            <a:xfrm rot="12900000">
              <a:off x="3433090" y="2079962"/>
              <a:ext cx="763293" cy="28407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 rot="16200000">
              <a:off x="3028651" y="1624330"/>
              <a:ext cx="946916" cy="757533"/>
            </a:xfrm>
            <a:custGeom>
              <a:avLst/>
              <a:gdLst>
                <a:gd name="connsiteX0" fmla="*/ 0 w 946916"/>
                <a:gd name="connsiteY0" fmla="*/ 75753 h 757533"/>
                <a:gd name="connsiteX1" fmla="*/ 22188 w 946916"/>
                <a:gd name="connsiteY1" fmla="*/ 22188 h 757533"/>
                <a:gd name="connsiteX2" fmla="*/ 75754 w 946916"/>
                <a:gd name="connsiteY2" fmla="*/ 1 h 757533"/>
                <a:gd name="connsiteX3" fmla="*/ 871163 w 946916"/>
                <a:gd name="connsiteY3" fmla="*/ 0 h 757533"/>
                <a:gd name="connsiteX4" fmla="*/ 924728 w 946916"/>
                <a:gd name="connsiteY4" fmla="*/ 22188 h 757533"/>
                <a:gd name="connsiteX5" fmla="*/ 946915 w 946916"/>
                <a:gd name="connsiteY5" fmla="*/ 75754 h 757533"/>
                <a:gd name="connsiteX6" fmla="*/ 946916 w 946916"/>
                <a:gd name="connsiteY6" fmla="*/ 681780 h 757533"/>
                <a:gd name="connsiteX7" fmla="*/ 924728 w 946916"/>
                <a:gd name="connsiteY7" fmla="*/ 735345 h 757533"/>
                <a:gd name="connsiteX8" fmla="*/ 871163 w 946916"/>
                <a:gd name="connsiteY8" fmla="*/ 757533 h 757533"/>
                <a:gd name="connsiteX9" fmla="*/ 75753 w 946916"/>
                <a:gd name="connsiteY9" fmla="*/ 757533 h 757533"/>
                <a:gd name="connsiteX10" fmla="*/ 22188 w 946916"/>
                <a:gd name="connsiteY10" fmla="*/ 735345 h 757533"/>
                <a:gd name="connsiteX11" fmla="*/ 1 w 946916"/>
                <a:gd name="connsiteY11" fmla="*/ 681779 h 757533"/>
                <a:gd name="connsiteX12" fmla="*/ 0 w 946916"/>
                <a:gd name="connsiteY12" fmla="*/ 75753 h 7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916" h="757533">
                  <a:moveTo>
                    <a:pt x="0" y="75753"/>
                  </a:moveTo>
                  <a:cubicBezTo>
                    <a:pt x="0" y="55662"/>
                    <a:pt x="7981" y="36394"/>
                    <a:pt x="22188" y="22188"/>
                  </a:cubicBezTo>
                  <a:cubicBezTo>
                    <a:pt x="36394" y="7982"/>
                    <a:pt x="55663" y="1"/>
                    <a:pt x="75754" y="1"/>
                  </a:cubicBezTo>
                  <a:lnTo>
                    <a:pt x="871163" y="0"/>
                  </a:lnTo>
                  <a:cubicBezTo>
                    <a:pt x="891254" y="0"/>
                    <a:pt x="910522" y="7981"/>
                    <a:pt x="924728" y="22188"/>
                  </a:cubicBezTo>
                  <a:cubicBezTo>
                    <a:pt x="938934" y="36394"/>
                    <a:pt x="946915" y="55663"/>
                    <a:pt x="946915" y="75754"/>
                  </a:cubicBezTo>
                  <a:cubicBezTo>
                    <a:pt x="946915" y="277763"/>
                    <a:pt x="946916" y="479771"/>
                    <a:pt x="946916" y="681780"/>
                  </a:cubicBezTo>
                  <a:cubicBezTo>
                    <a:pt x="946916" y="701871"/>
                    <a:pt x="938935" y="721139"/>
                    <a:pt x="924728" y="735345"/>
                  </a:cubicBezTo>
                  <a:cubicBezTo>
                    <a:pt x="910522" y="749551"/>
                    <a:pt x="891253" y="757533"/>
                    <a:pt x="871163" y="757533"/>
                  </a:cubicBezTo>
                  <a:lnTo>
                    <a:pt x="75753" y="757533"/>
                  </a:lnTo>
                  <a:cubicBezTo>
                    <a:pt x="55662" y="757533"/>
                    <a:pt x="36394" y="749552"/>
                    <a:pt x="22188" y="735345"/>
                  </a:cubicBezTo>
                  <a:cubicBezTo>
                    <a:pt x="7982" y="721139"/>
                    <a:pt x="0" y="701870"/>
                    <a:pt x="1" y="681779"/>
                  </a:cubicBezTo>
                  <a:cubicBezTo>
                    <a:pt x="1" y="479770"/>
                    <a:pt x="0" y="277762"/>
                    <a:pt x="0" y="7575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47" tIns="45047" rIns="45047" bIns="450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Organizing</a:t>
              </a:r>
              <a:endParaRPr lang="en-US" sz="1200" kern="1200" dirty="0"/>
            </a:p>
          </p:txBody>
        </p:sp>
        <p:sp>
          <p:nvSpPr>
            <p:cNvPr id="28" name="Left Arrow 27"/>
            <p:cNvSpPr/>
            <p:nvPr/>
          </p:nvSpPr>
          <p:spPr>
            <a:xfrm rot="16200000">
              <a:off x="4190353" y="1685756"/>
              <a:ext cx="763293" cy="28407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 rot="16200000">
              <a:off x="4098541" y="1067381"/>
              <a:ext cx="946916" cy="757533"/>
            </a:xfrm>
            <a:custGeom>
              <a:avLst/>
              <a:gdLst>
                <a:gd name="connsiteX0" fmla="*/ 0 w 946916"/>
                <a:gd name="connsiteY0" fmla="*/ 75753 h 757533"/>
                <a:gd name="connsiteX1" fmla="*/ 22188 w 946916"/>
                <a:gd name="connsiteY1" fmla="*/ 22188 h 757533"/>
                <a:gd name="connsiteX2" fmla="*/ 75754 w 946916"/>
                <a:gd name="connsiteY2" fmla="*/ 1 h 757533"/>
                <a:gd name="connsiteX3" fmla="*/ 871163 w 946916"/>
                <a:gd name="connsiteY3" fmla="*/ 0 h 757533"/>
                <a:gd name="connsiteX4" fmla="*/ 924728 w 946916"/>
                <a:gd name="connsiteY4" fmla="*/ 22188 h 757533"/>
                <a:gd name="connsiteX5" fmla="*/ 946915 w 946916"/>
                <a:gd name="connsiteY5" fmla="*/ 75754 h 757533"/>
                <a:gd name="connsiteX6" fmla="*/ 946916 w 946916"/>
                <a:gd name="connsiteY6" fmla="*/ 681780 h 757533"/>
                <a:gd name="connsiteX7" fmla="*/ 924728 w 946916"/>
                <a:gd name="connsiteY7" fmla="*/ 735345 h 757533"/>
                <a:gd name="connsiteX8" fmla="*/ 871163 w 946916"/>
                <a:gd name="connsiteY8" fmla="*/ 757533 h 757533"/>
                <a:gd name="connsiteX9" fmla="*/ 75753 w 946916"/>
                <a:gd name="connsiteY9" fmla="*/ 757533 h 757533"/>
                <a:gd name="connsiteX10" fmla="*/ 22188 w 946916"/>
                <a:gd name="connsiteY10" fmla="*/ 735345 h 757533"/>
                <a:gd name="connsiteX11" fmla="*/ 1 w 946916"/>
                <a:gd name="connsiteY11" fmla="*/ 681779 h 757533"/>
                <a:gd name="connsiteX12" fmla="*/ 0 w 946916"/>
                <a:gd name="connsiteY12" fmla="*/ 75753 h 7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916" h="757533">
                  <a:moveTo>
                    <a:pt x="0" y="75753"/>
                  </a:moveTo>
                  <a:cubicBezTo>
                    <a:pt x="0" y="55662"/>
                    <a:pt x="7981" y="36394"/>
                    <a:pt x="22188" y="22188"/>
                  </a:cubicBezTo>
                  <a:cubicBezTo>
                    <a:pt x="36394" y="7982"/>
                    <a:pt x="55663" y="1"/>
                    <a:pt x="75754" y="1"/>
                  </a:cubicBezTo>
                  <a:lnTo>
                    <a:pt x="871163" y="0"/>
                  </a:lnTo>
                  <a:cubicBezTo>
                    <a:pt x="891254" y="0"/>
                    <a:pt x="910522" y="7981"/>
                    <a:pt x="924728" y="22188"/>
                  </a:cubicBezTo>
                  <a:cubicBezTo>
                    <a:pt x="938934" y="36394"/>
                    <a:pt x="946915" y="55663"/>
                    <a:pt x="946915" y="75754"/>
                  </a:cubicBezTo>
                  <a:cubicBezTo>
                    <a:pt x="946915" y="277763"/>
                    <a:pt x="946916" y="479771"/>
                    <a:pt x="946916" y="681780"/>
                  </a:cubicBezTo>
                  <a:cubicBezTo>
                    <a:pt x="946916" y="701871"/>
                    <a:pt x="938935" y="721139"/>
                    <a:pt x="924728" y="735345"/>
                  </a:cubicBezTo>
                  <a:cubicBezTo>
                    <a:pt x="910522" y="749551"/>
                    <a:pt x="891253" y="757533"/>
                    <a:pt x="871163" y="757533"/>
                  </a:cubicBezTo>
                  <a:lnTo>
                    <a:pt x="75753" y="757533"/>
                  </a:lnTo>
                  <a:cubicBezTo>
                    <a:pt x="55662" y="757533"/>
                    <a:pt x="36394" y="749552"/>
                    <a:pt x="22188" y="735345"/>
                  </a:cubicBezTo>
                  <a:cubicBezTo>
                    <a:pt x="7982" y="721139"/>
                    <a:pt x="0" y="701870"/>
                    <a:pt x="1" y="681779"/>
                  </a:cubicBezTo>
                  <a:cubicBezTo>
                    <a:pt x="1" y="479770"/>
                    <a:pt x="0" y="277762"/>
                    <a:pt x="0" y="7575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47" tIns="45047" rIns="45047" bIns="450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Enabling</a:t>
              </a:r>
              <a:endParaRPr lang="en-US" sz="1200" kern="1200" dirty="0"/>
            </a:p>
          </p:txBody>
        </p:sp>
        <p:sp>
          <p:nvSpPr>
            <p:cNvPr id="30" name="Left Arrow 29"/>
            <p:cNvSpPr/>
            <p:nvPr/>
          </p:nvSpPr>
          <p:spPr>
            <a:xfrm rot="19500000">
              <a:off x="4947616" y="2079962"/>
              <a:ext cx="763293" cy="28407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 rot="16200000">
              <a:off x="5168431" y="1624331"/>
              <a:ext cx="946916" cy="757533"/>
            </a:xfrm>
            <a:custGeom>
              <a:avLst/>
              <a:gdLst>
                <a:gd name="connsiteX0" fmla="*/ 0 w 946916"/>
                <a:gd name="connsiteY0" fmla="*/ 75753 h 757533"/>
                <a:gd name="connsiteX1" fmla="*/ 22188 w 946916"/>
                <a:gd name="connsiteY1" fmla="*/ 22188 h 757533"/>
                <a:gd name="connsiteX2" fmla="*/ 75754 w 946916"/>
                <a:gd name="connsiteY2" fmla="*/ 1 h 757533"/>
                <a:gd name="connsiteX3" fmla="*/ 871163 w 946916"/>
                <a:gd name="connsiteY3" fmla="*/ 0 h 757533"/>
                <a:gd name="connsiteX4" fmla="*/ 924728 w 946916"/>
                <a:gd name="connsiteY4" fmla="*/ 22188 h 757533"/>
                <a:gd name="connsiteX5" fmla="*/ 946915 w 946916"/>
                <a:gd name="connsiteY5" fmla="*/ 75754 h 757533"/>
                <a:gd name="connsiteX6" fmla="*/ 946916 w 946916"/>
                <a:gd name="connsiteY6" fmla="*/ 681780 h 757533"/>
                <a:gd name="connsiteX7" fmla="*/ 924728 w 946916"/>
                <a:gd name="connsiteY7" fmla="*/ 735345 h 757533"/>
                <a:gd name="connsiteX8" fmla="*/ 871163 w 946916"/>
                <a:gd name="connsiteY8" fmla="*/ 757533 h 757533"/>
                <a:gd name="connsiteX9" fmla="*/ 75753 w 946916"/>
                <a:gd name="connsiteY9" fmla="*/ 757533 h 757533"/>
                <a:gd name="connsiteX10" fmla="*/ 22188 w 946916"/>
                <a:gd name="connsiteY10" fmla="*/ 735345 h 757533"/>
                <a:gd name="connsiteX11" fmla="*/ 1 w 946916"/>
                <a:gd name="connsiteY11" fmla="*/ 681779 h 757533"/>
                <a:gd name="connsiteX12" fmla="*/ 0 w 946916"/>
                <a:gd name="connsiteY12" fmla="*/ 75753 h 7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916" h="757533">
                  <a:moveTo>
                    <a:pt x="0" y="75753"/>
                  </a:moveTo>
                  <a:cubicBezTo>
                    <a:pt x="0" y="55662"/>
                    <a:pt x="7981" y="36394"/>
                    <a:pt x="22188" y="22188"/>
                  </a:cubicBezTo>
                  <a:cubicBezTo>
                    <a:pt x="36394" y="7982"/>
                    <a:pt x="55663" y="1"/>
                    <a:pt x="75754" y="1"/>
                  </a:cubicBezTo>
                  <a:lnTo>
                    <a:pt x="871163" y="0"/>
                  </a:lnTo>
                  <a:cubicBezTo>
                    <a:pt x="891254" y="0"/>
                    <a:pt x="910522" y="7981"/>
                    <a:pt x="924728" y="22188"/>
                  </a:cubicBezTo>
                  <a:cubicBezTo>
                    <a:pt x="938934" y="36394"/>
                    <a:pt x="946915" y="55663"/>
                    <a:pt x="946915" y="75754"/>
                  </a:cubicBezTo>
                  <a:cubicBezTo>
                    <a:pt x="946915" y="277763"/>
                    <a:pt x="946916" y="479771"/>
                    <a:pt x="946916" y="681780"/>
                  </a:cubicBezTo>
                  <a:cubicBezTo>
                    <a:pt x="946916" y="701871"/>
                    <a:pt x="938935" y="721139"/>
                    <a:pt x="924728" y="735345"/>
                  </a:cubicBezTo>
                  <a:cubicBezTo>
                    <a:pt x="910522" y="749551"/>
                    <a:pt x="891253" y="757533"/>
                    <a:pt x="871163" y="757533"/>
                  </a:cubicBezTo>
                  <a:lnTo>
                    <a:pt x="75753" y="757533"/>
                  </a:lnTo>
                  <a:cubicBezTo>
                    <a:pt x="55662" y="757533"/>
                    <a:pt x="36394" y="749552"/>
                    <a:pt x="22188" y="735345"/>
                  </a:cubicBezTo>
                  <a:cubicBezTo>
                    <a:pt x="7982" y="721139"/>
                    <a:pt x="0" y="701870"/>
                    <a:pt x="1" y="681779"/>
                  </a:cubicBezTo>
                  <a:cubicBezTo>
                    <a:pt x="1" y="479770"/>
                    <a:pt x="0" y="277762"/>
                    <a:pt x="0" y="7575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47" tIns="45047" rIns="45047" bIns="450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Managing change</a:t>
              </a:r>
              <a:endParaRPr lang="en-US" sz="1200" kern="1200" dirty="0"/>
            </a:p>
          </p:txBody>
        </p:sp>
      </p:grpSp>
      <p:sp>
        <p:nvSpPr>
          <p:cNvPr id="32" name="Up-Down Arrow 31"/>
          <p:cNvSpPr/>
          <p:nvPr/>
        </p:nvSpPr>
        <p:spPr>
          <a:xfrm rot="2665391">
            <a:off x="3480567" y="2891416"/>
            <a:ext cx="484632" cy="1216152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-Down Arrow 32"/>
          <p:cNvSpPr/>
          <p:nvPr/>
        </p:nvSpPr>
        <p:spPr>
          <a:xfrm rot="5400000">
            <a:off x="4329684" y="3366516"/>
            <a:ext cx="484632" cy="1828800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 rot="19130777">
            <a:off x="5140897" y="2904837"/>
            <a:ext cx="484632" cy="1216152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3657600"/>
            <a:ext cx="4191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6705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Portfolio?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524000"/>
            <a:ext cx="8839200" cy="38401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“A collection of projects or programs and other work that are grouped together to facilitate effective management of that work to meet strategic business objectives.’’</a:t>
            </a:r>
            <a:endParaRPr kumimoji="0" lang="en-GB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72200" y="4953000"/>
            <a:ext cx="2586037" cy="679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5000"/>
              </a:spcBef>
            </a:pPr>
            <a:r>
              <a:rPr lang="en-US" sz="1600" dirty="0"/>
              <a:t>Source: PMBOK</a:t>
            </a:r>
            <a:r>
              <a:rPr lang="en-US" sz="1600" baseline="30000" dirty="0"/>
              <a:t>® </a:t>
            </a:r>
            <a:r>
              <a:rPr lang="en-US" sz="1600" dirty="0"/>
              <a:t>Guide </a:t>
            </a:r>
            <a:r>
              <a:rPr lang="en-US" sz="1600" dirty="0" smtClean="0"/>
              <a:t>2008 Edition; page 8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7162800" y="3810000"/>
            <a:ext cx="1600200" cy="838200"/>
            <a:chOff x="6324600" y="3733800"/>
            <a:chExt cx="2438400" cy="2057400"/>
          </a:xfrm>
        </p:grpSpPr>
        <p:sp>
          <p:nvSpPr>
            <p:cNvPr id="20" name="File"/>
            <p:cNvSpPr>
              <a:spLocks noEditPoints="1" noChangeArrowheads="1"/>
            </p:cNvSpPr>
            <p:nvPr/>
          </p:nvSpPr>
          <p:spPr bwMode="auto">
            <a:xfrm>
              <a:off x="6324600" y="3733800"/>
              <a:ext cx="2438400" cy="205740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pic>
          <p:nvPicPr>
            <p:cNvPr id="21" name="Picture 6" descr="j02220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6515" y="4173538"/>
              <a:ext cx="1054571" cy="117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Portfolio?</a:t>
            </a:r>
            <a:endParaRPr lang="en-US" dirty="0"/>
          </a:p>
        </p:txBody>
      </p:sp>
      <p:pic>
        <p:nvPicPr>
          <p:cNvPr id="5" name="Picture 4" descr="Figure 01-01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8229600" cy="45720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5936814"/>
            <a:ext cx="7848600" cy="3508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5000"/>
              </a:spcBef>
            </a:pPr>
            <a:r>
              <a:rPr lang="en-US" sz="1400" dirty="0">
                <a:cs typeface="Arial" charset="0"/>
              </a:rPr>
              <a:t>Source: </a:t>
            </a:r>
            <a:r>
              <a:rPr lang="en-US" sz="1400" i="1" dirty="0">
                <a:cs typeface="Arial" charset="0"/>
              </a:rPr>
              <a:t>The Standard for Portfolio Management, </a:t>
            </a:r>
            <a:r>
              <a:rPr lang="en-US" sz="1400" dirty="0" smtClean="0">
                <a:cs typeface="Arial" charset="0"/>
              </a:rPr>
              <a:t>PMI</a:t>
            </a:r>
            <a:r>
              <a:rPr lang="en-US" sz="1400" i="1" baseline="30000" dirty="0" smtClean="0">
                <a:cs typeface="Arial" charset="0"/>
              </a:rPr>
              <a:t> </a:t>
            </a:r>
            <a:r>
              <a:rPr lang="en-US" sz="1400" dirty="0" smtClean="0">
                <a:cs typeface="Arial" charset="0"/>
              </a:rPr>
              <a:t> </a:t>
            </a:r>
            <a:r>
              <a:rPr lang="en-GB" sz="1400" dirty="0" smtClean="0">
                <a:cs typeface="Arial" charset="0"/>
              </a:rPr>
              <a:t>2</a:t>
            </a:r>
            <a:r>
              <a:rPr lang="en-GB" sz="1400" baseline="30000" dirty="0" smtClean="0">
                <a:cs typeface="Arial" charset="0"/>
              </a:rPr>
              <a:t>nd</a:t>
            </a:r>
            <a:r>
              <a:rPr lang="en-GB" sz="1400" dirty="0" smtClean="0">
                <a:cs typeface="Arial" charset="0"/>
              </a:rPr>
              <a:t> </a:t>
            </a:r>
            <a:r>
              <a:rPr lang="en-US" sz="1400" dirty="0" smtClean="0">
                <a:cs typeface="Arial" charset="0"/>
              </a:rPr>
              <a:t>Edition, page 5, figure 1-1</a:t>
            </a:r>
            <a:endParaRPr lang="en-US" sz="1400" dirty="0"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Portfolio?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components of a portfolio exhibit certain common features: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They represent investments made or planned by the organization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They are aligned with the organization’s strategic goals and objectives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They typically have some distinguishing features that permit the organization to more effective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components of the portfolio are quantifiable; that is, they can be measured ranked or prioritized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Portfolio Management?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57938" y="4629150"/>
            <a:ext cx="2586037" cy="679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5000"/>
              </a:spcBef>
            </a:pPr>
            <a:r>
              <a:rPr lang="en-US" sz="1600" dirty="0"/>
              <a:t>Source: PMBOK</a:t>
            </a:r>
            <a:r>
              <a:rPr lang="en-US" sz="1600" baseline="30000" dirty="0"/>
              <a:t>® </a:t>
            </a:r>
            <a:r>
              <a:rPr lang="en-US" sz="1600" dirty="0"/>
              <a:t>Guide </a:t>
            </a:r>
            <a:r>
              <a:rPr lang="en-US" sz="1600" dirty="0" smtClean="0"/>
              <a:t>2008 Edition; page 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2590800"/>
            <a:ext cx="3352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3048000"/>
            <a:ext cx="6248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429000"/>
            <a:ext cx="7239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3886200"/>
            <a:ext cx="4191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524000"/>
            <a:ext cx="8839200" cy="38401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>
              <a:defRPr/>
            </a:pPr>
            <a:r>
              <a:rPr lang="en-US" sz="2600" i="1" dirty="0" smtClean="0"/>
              <a:t>‘’The centralized management of one or more portfolios, which includes identifying, prioritizing, authorizing, managing and controlling projects, programs and other related work to achieve specific strategic business objectives.’’</a:t>
            </a:r>
            <a:endParaRPr lang="en-GB" sz="2600" i="1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Linkage and Portfolio Balancing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9144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At the end of this seminar the participants should be able to:</a:t>
            </a:r>
            <a:endParaRPr lang="en-GB" dirty="0" smtClean="0"/>
          </a:p>
          <a:p>
            <a:pPr lvl="1"/>
            <a:r>
              <a:rPr lang="en-GB" dirty="0" smtClean="0"/>
              <a:t>Define </a:t>
            </a:r>
            <a:r>
              <a:rPr lang="en-US" dirty="0" smtClean="0"/>
              <a:t>vocabulary of strategic management</a:t>
            </a:r>
          </a:p>
          <a:p>
            <a:pPr lvl="1"/>
            <a:r>
              <a:rPr lang="en-US" dirty="0" smtClean="0"/>
              <a:t>Define a portfolio, and portfolio management</a:t>
            </a:r>
          </a:p>
          <a:p>
            <a:pPr lvl="1"/>
            <a:r>
              <a:rPr lang="en-US" dirty="0" smtClean="0"/>
              <a:t>Describe a portfolio approach and how it can be implemented through portfolio management</a:t>
            </a:r>
          </a:p>
          <a:p>
            <a:pPr lvl="1"/>
            <a:r>
              <a:rPr lang="en-GB" dirty="0" smtClean="0"/>
              <a:t>Provide an overview of the portfolio management process</a:t>
            </a:r>
          </a:p>
          <a:p>
            <a:pPr lvl="1"/>
            <a:r>
              <a:rPr lang="en-GB" dirty="0" smtClean="0"/>
              <a:t>Describe the two groups of portfolio management processes </a:t>
            </a:r>
          </a:p>
          <a:p>
            <a:pPr lvl="1"/>
            <a:endParaRPr lang="en-GB" dirty="0" smtClean="0"/>
          </a:p>
          <a:p>
            <a:pPr lvl="1"/>
            <a:endParaRPr lang="en-US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Objectives</a:t>
            </a:r>
            <a:endParaRPr lang="en-GB" dirty="0" smtClean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Strategic Linkage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9144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824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2819400"/>
            <a:ext cx="5562600" cy="365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33412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en-US" sz="2200" dirty="0" smtClean="0"/>
              <a:t>Clarity on delegation of authority; single point of accountability for project selection </a:t>
            </a:r>
          </a:p>
          <a:p>
            <a:pPr marL="633412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en-US" sz="2200" dirty="0" smtClean="0"/>
              <a:t>Clearly define process and guidelines for project selection and budgets</a:t>
            </a:r>
          </a:p>
          <a:p>
            <a:pPr marL="633412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en-US" sz="2200" dirty="0" smtClean="0"/>
              <a:t>Clearly defined goals, objectives, and targets both strategic and operational</a:t>
            </a:r>
          </a:p>
          <a:p>
            <a:pPr marL="633412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en-US" sz="2200" dirty="0" smtClean="0"/>
              <a:t>Supporting behavior exhibited by key stakeholders</a:t>
            </a:r>
          </a:p>
          <a:p>
            <a:pPr marL="633412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+mj-lt"/>
              <a:buAutoNum type="arabicPeriod"/>
            </a:pPr>
            <a:r>
              <a:rPr lang="en-US" sz="2200" dirty="0" smtClean="0"/>
              <a:t>Accurate, timely, and relevant information for decision making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" y="2743200"/>
            <a:ext cx="57912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1676400"/>
            <a:ext cx="2209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7400" y="1676400"/>
            <a:ext cx="1752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requirements for effective portfolio management?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Management Process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Aligning process group</a:t>
            </a:r>
          </a:p>
          <a:p>
            <a:pPr lvl="1"/>
            <a:r>
              <a:rPr lang="en-US" dirty="0" smtClean="0"/>
              <a:t>This group determines how components will be categorized, evaluated and selected for inclusion, and managed in the portfolio</a:t>
            </a:r>
          </a:p>
          <a:p>
            <a:r>
              <a:rPr lang="en-US" b="1" dirty="0" smtClean="0"/>
              <a:t>Monitoring and controlling process group</a:t>
            </a:r>
          </a:p>
          <a:p>
            <a:pPr lvl="1"/>
            <a:r>
              <a:rPr lang="en-US" dirty="0" smtClean="0"/>
              <a:t>The group reviews performance indicators periodically for alignment with strategic objectives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C7C7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C7C7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C7C7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C7C7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Process Group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group consists of the following processes: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Identify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Categorize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Evaluate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Select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Prioritize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Balance portfolio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Communicate portfolio adjustment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Authorize components</a:t>
            </a:r>
          </a:p>
          <a:p>
            <a:pPr lvl="1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0" y="2133600"/>
            <a:ext cx="1600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0" y="3733800"/>
            <a:ext cx="1371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0" y="4572000"/>
            <a:ext cx="152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activities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Comparing ongoing components and new component proposals with a predetermined component definition and related key descriptors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Rejecting components that do not fit within the predetermined definition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Classifying identified components into predefined classes of components, such as project, program, portfolio, and other works</a:t>
            </a:r>
          </a:p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a Business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</a:p>
          <a:p>
            <a:r>
              <a:rPr lang="en-US" dirty="0" smtClean="0"/>
              <a:t>Business requirements</a:t>
            </a:r>
          </a:p>
          <a:p>
            <a:r>
              <a:rPr lang="en-US" dirty="0" smtClean="0"/>
              <a:t>Cost benefits analysis</a:t>
            </a:r>
          </a:p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is the business problem that the project is trying to address?</a:t>
            </a:r>
          </a:p>
          <a:p>
            <a:r>
              <a:rPr lang="en-US" dirty="0" smtClean="0"/>
              <a:t>What other projects or systems that may be effected by this project?</a:t>
            </a:r>
          </a:p>
          <a:p>
            <a:r>
              <a:rPr lang="en-US" dirty="0" smtClean="0"/>
              <a:t>How does this project link to the business strategy?</a:t>
            </a:r>
          </a:p>
          <a:p>
            <a:r>
              <a:rPr lang="en-US" dirty="0" smtClean="0"/>
              <a:t>How does this project impact partners, business units, functional divisions, etc?</a:t>
            </a:r>
          </a:p>
          <a:p>
            <a:r>
              <a:rPr lang="en-US" dirty="0" smtClean="0"/>
              <a:t>Why is the organization doing this project?</a:t>
            </a:r>
          </a:p>
          <a:p>
            <a:r>
              <a:rPr lang="en-US" dirty="0" smtClean="0"/>
              <a:t>Who will benefit from this project?</a:t>
            </a:r>
          </a:p>
          <a:p>
            <a:r>
              <a:rPr lang="en-US" dirty="0" smtClean="0"/>
              <a:t>Why do the project now?</a:t>
            </a:r>
          </a:p>
          <a:p>
            <a:r>
              <a:rPr lang="en-US" dirty="0" smtClean="0"/>
              <a:t>What are the success criteria of this project?</a:t>
            </a:r>
          </a:p>
          <a:p>
            <a:r>
              <a:rPr lang="en-US" dirty="0" smtClean="0"/>
              <a:t>How do we know that the business need is satisfied?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are the tangible and the intangible project benefits?</a:t>
            </a:r>
          </a:p>
          <a:p>
            <a:r>
              <a:rPr lang="en-US" dirty="0" smtClean="0"/>
              <a:t>How to quantity costs and benefits whenever possible? </a:t>
            </a:r>
          </a:p>
          <a:p>
            <a:r>
              <a:rPr lang="en-US" dirty="0" smtClean="0"/>
              <a:t>Do you have at least two viable alternatives to solve the problem?</a:t>
            </a:r>
          </a:p>
          <a:p>
            <a:r>
              <a:rPr lang="en-US" dirty="0" smtClean="0"/>
              <a:t>What are the costs and the benefits associated with each alternative?</a:t>
            </a:r>
          </a:p>
          <a:p>
            <a:r>
              <a:rPr lang="en-US" dirty="0" smtClean="0"/>
              <a:t>How well each alternative solve the problem?</a:t>
            </a:r>
          </a:p>
          <a:p>
            <a:r>
              <a:rPr lang="en-US" dirty="0" smtClean="0"/>
              <a:t>Which alternative is the preferred one and why?</a:t>
            </a:r>
          </a:p>
          <a:p>
            <a:r>
              <a:rPr lang="en-US" dirty="0" smtClean="0"/>
              <a:t>Under what conditions the next alternative in the list becomes the preferred alternative?</a:t>
            </a:r>
          </a:p>
          <a:p>
            <a:r>
              <a:rPr lang="en-US" dirty="0" smtClean="0"/>
              <a:t>What are the costs to other partners or customers?</a:t>
            </a:r>
          </a:p>
          <a:p>
            <a:r>
              <a:rPr lang="en-US" dirty="0" smtClean="0"/>
              <a:t>What are the basis for the costs estimate? </a:t>
            </a:r>
          </a:p>
          <a:p>
            <a:r>
              <a:rPr lang="en-US" dirty="0" smtClean="0"/>
              <a:t>How much will this project cost to implement and maintain?</a:t>
            </a:r>
          </a:p>
          <a:p>
            <a:r>
              <a:rPr lang="en-US" dirty="0" smtClean="0"/>
              <a:t>How much will this project save?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are the active risks?</a:t>
            </a:r>
          </a:p>
          <a:p>
            <a:r>
              <a:rPr lang="en-US" dirty="0" smtClean="0"/>
              <a:t>What are the dormant risks?</a:t>
            </a:r>
          </a:p>
          <a:p>
            <a:r>
              <a:rPr lang="en-US" dirty="0" smtClean="0"/>
              <a:t>Do we have responses to active risks in place?</a:t>
            </a:r>
          </a:p>
          <a:p>
            <a:r>
              <a:rPr lang="en-US" dirty="0" smtClean="0"/>
              <a:t>Is the level of residual risks acceptable to approve the project to move to the next phase?</a:t>
            </a:r>
          </a:p>
          <a:p>
            <a:r>
              <a:rPr lang="en-US" dirty="0" smtClean="0"/>
              <a:t>Are there any show stoppers?</a:t>
            </a:r>
          </a:p>
          <a:p>
            <a:r>
              <a:rPr lang="en-US" dirty="0" smtClean="0"/>
              <a:t>Are there any specific responses that must be implemented before moving to the next phase?</a:t>
            </a:r>
          </a:p>
          <a:p>
            <a:r>
              <a:rPr lang="en-US" dirty="0" smtClean="0"/>
              <a:t>What are the chances that this project will be successful?</a:t>
            </a:r>
          </a:p>
          <a:p>
            <a:r>
              <a:rPr lang="en-US" dirty="0" smtClean="0"/>
              <a:t>What will be done to maximize the chances for success?</a:t>
            </a:r>
          </a:p>
          <a:p>
            <a:r>
              <a:rPr lang="en-US" dirty="0" smtClean="0"/>
              <a:t>Is there enough reserve and contingency in the budget and schedule?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Categorize Components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447800" y="2209800"/>
            <a:ext cx="4495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3124200"/>
            <a:ext cx="5029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7800" y="4038600"/>
            <a:ext cx="3886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activities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Identifying strategic categories based on the strategic plan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Comparing identified components to the categorization criteria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Grouping each component into only one category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Vision Statement?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5334000"/>
            <a:ext cx="4724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5000" y="16002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67200" y="2743200"/>
            <a:ext cx="3886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7800" y="3200400"/>
            <a:ext cx="1600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36576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an aspiration around which a strategist might seek to focus the attention and energies of members of the organization</a:t>
            </a:r>
          </a:p>
          <a:p>
            <a:r>
              <a:rPr lang="en-US" dirty="0" smtClean="0"/>
              <a:t>It generally expresses long-term action horizon</a:t>
            </a:r>
          </a:p>
          <a:p>
            <a:r>
              <a:rPr lang="en-US" dirty="0" smtClean="0"/>
              <a:t>It is ambitious and it forces the firm to stretch</a:t>
            </a:r>
          </a:p>
          <a:p>
            <a:r>
              <a:rPr lang="en-US" dirty="0" smtClean="0"/>
              <a:t>Its’ ambiguity allows flexibility for changing strategy or implementation tactics</a:t>
            </a:r>
          </a:p>
          <a:p>
            <a:r>
              <a:rPr lang="en-US" dirty="0" smtClean="0"/>
              <a:t>It answers the apparently simple but challenging question:</a:t>
            </a:r>
          </a:p>
          <a:p>
            <a:pPr lvl="1"/>
            <a:r>
              <a:rPr lang="en-US" i="1" dirty="0" smtClean="0"/>
              <a:t>“What do we want to become?”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 examples of categories that may be used to group and compare a portfolio’s components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169146"/>
            <a:ext cx="4800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dirty="0" smtClean="0"/>
              <a:t>Categories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Increased profitability (revenue increase, cost reduction, etc.)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Risk reduction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Efficiency improvement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Legal obligation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Market share increase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Process improvement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Continuous improvement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Business imperatives (e.g. IT compatibility 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169146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400" dirty="0" smtClean="0"/>
              <a:t>Subcategories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Size (e.g., effort budget)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Duration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Component type (e.g., projects, programs, other work)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dirty="0" smtClean="0"/>
              <a:t>Phase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38200" y="2667000"/>
            <a:ext cx="76962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C7C7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Evaluate Components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447800" y="2209800"/>
            <a:ext cx="3352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3124200"/>
            <a:ext cx="5257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7800" y="4114800"/>
            <a:ext cx="3810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activities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Evaluating components with a scoring model comprising weighted key criteria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Producing graphical representations to facilitate decision-making in the selection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Making recommendations for the selection process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ra93925_02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AEB"/>
              </a:clrFrom>
              <a:clrTo>
                <a:srgbClr val="F4EA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914400"/>
            <a:ext cx="797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77900" y="5991225"/>
            <a:ext cx="6248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 i="1" dirty="0">
                <a:cs typeface="Arial" pitchFamily="34" charset="0"/>
              </a:rPr>
              <a:t>© 2003 The McGraw-Hill Companies, Inc., All Rights Reserved.</a:t>
            </a:r>
            <a:endParaRPr lang="en-GB" sz="1200" dirty="0">
              <a:cs typeface="Arial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Scoring Model</a:t>
            </a:r>
            <a:endParaRPr lang="en-GB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Scoring Model</a:t>
            </a:r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609600" y="916603"/>
            <a:ext cx="7848599" cy="5100993"/>
            <a:chOff x="2103371" y="916603"/>
            <a:chExt cx="4937257" cy="5100993"/>
          </a:xfrm>
        </p:grpSpPr>
        <p:sp>
          <p:nvSpPr>
            <p:cNvPr id="8" name="Freeform 7"/>
            <p:cNvSpPr/>
            <p:nvPr/>
          </p:nvSpPr>
          <p:spPr>
            <a:xfrm>
              <a:off x="5592198" y="3334852"/>
              <a:ext cx="188925" cy="23678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67868"/>
                  </a:lnTo>
                  <a:lnTo>
                    <a:pt x="188925" y="2367868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592198" y="3334852"/>
              <a:ext cx="188925" cy="14736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73620"/>
                  </a:lnTo>
                  <a:lnTo>
                    <a:pt x="188925" y="147362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5592198" y="3334852"/>
              <a:ext cx="188925" cy="5793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9372"/>
                  </a:lnTo>
                  <a:lnTo>
                    <a:pt x="188925" y="579372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5334000" y="2440603"/>
              <a:ext cx="762000" cy="2644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2247"/>
                  </a:lnTo>
                  <a:lnTo>
                    <a:pt x="762000" y="132247"/>
                  </a:lnTo>
                  <a:lnTo>
                    <a:pt x="762000" y="264495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4068198" y="3334852"/>
              <a:ext cx="188925" cy="23678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67868"/>
                  </a:lnTo>
                  <a:lnTo>
                    <a:pt x="188925" y="2367868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068198" y="3334852"/>
              <a:ext cx="188925" cy="14736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73620"/>
                  </a:lnTo>
                  <a:lnTo>
                    <a:pt x="188925" y="147362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068198" y="3334852"/>
              <a:ext cx="188925" cy="5793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9372"/>
                  </a:lnTo>
                  <a:lnTo>
                    <a:pt x="188925" y="579372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572000" y="2440603"/>
              <a:ext cx="762000" cy="2644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62000" y="0"/>
                  </a:moveTo>
                  <a:lnTo>
                    <a:pt x="762000" y="132247"/>
                  </a:lnTo>
                  <a:lnTo>
                    <a:pt x="0" y="132247"/>
                  </a:lnTo>
                  <a:lnTo>
                    <a:pt x="0" y="264495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033561" y="1546355"/>
              <a:ext cx="1300438" cy="2644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2247"/>
                  </a:lnTo>
                  <a:lnTo>
                    <a:pt x="1300438" y="132247"/>
                  </a:lnTo>
                  <a:lnTo>
                    <a:pt x="1300438" y="264495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229321" y="2440603"/>
              <a:ext cx="188925" cy="32621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62116"/>
                  </a:lnTo>
                  <a:lnTo>
                    <a:pt x="188925" y="3262116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2229321" y="2440603"/>
              <a:ext cx="188925" cy="23678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67868"/>
                  </a:lnTo>
                  <a:lnTo>
                    <a:pt x="188925" y="2367868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2229321" y="2440603"/>
              <a:ext cx="188925" cy="14736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73620"/>
                  </a:lnTo>
                  <a:lnTo>
                    <a:pt x="188925" y="147362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2229321" y="2440603"/>
              <a:ext cx="188925" cy="5793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9372"/>
                  </a:lnTo>
                  <a:lnTo>
                    <a:pt x="188925" y="579372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2733123" y="1546355"/>
              <a:ext cx="1300438" cy="2644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00438" y="0"/>
                  </a:moveTo>
                  <a:lnTo>
                    <a:pt x="1300438" y="132247"/>
                  </a:lnTo>
                  <a:lnTo>
                    <a:pt x="0" y="132247"/>
                  </a:lnTo>
                  <a:lnTo>
                    <a:pt x="0" y="264495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3403809" y="916603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Total project score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(70 of 100 points)</a:t>
              </a:r>
              <a:endParaRPr lang="en-US" sz="14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03371" y="1810851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Project deliverable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(30 of 40 points)</a:t>
              </a:r>
              <a:endParaRPr lang="en-US" sz="14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418247" y="2705099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Total cost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(5 of 10 points)</a:t>
              </a:r>
              <a:endParaRPr lang="en-US" sz="14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418247" y="3599347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Duration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( 5 of 8 points)</a:t>
              </a:r>
              <a:endParaRPr lang="en-US" sz="1400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418247" y="4493596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Scope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 (10 of 12 points)</a:t>
              </a:r>
              <a:endParaRPr lang="en-US" sz="1400" kern="12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418247" y="5387844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Quality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(10 of 10 points)</a:t>
              </a:r>
              <a:endParaRPr lang="en-US" sz="1400" kern="12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04247" y="1810851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Value to the organization (40 of 60 points)</a:t>
              </a:r>
              <a:endParaRPr lang="en-US" sz="1400" kern="12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942247" y="2705099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Financial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(20 of 24 points)</a:t>
              </a:r>
              <a:endParaRPr lang="en-US" sz="1400" kern="12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57123" y="3599347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ROI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( 6 of 8 points)</a:t>
              </a:r>
              <a:endParaRPr lang="en-US" sz="1400" kern="12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257123" y="4493596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Payback period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 (4 of 4 points)</a:t>
              </a:r>
              <a:endParaRPr lang="en-US" sz="14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257123" y="5387844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Benefit/Cost Ratio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(10 of 12 points)</a:t>
              </a:r>
              <a:endParaRPr lang="en-US" sz="1400" kern="12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466248" y="2705099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Strategic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(20 of 36 points)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781124" y="3599347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Competitive issues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( 4 of 6 points)</a:t>
              </a:r>
              <a:endParaRPr lang="en-US" sz="1400" kern="1200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781124" y="4493596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New business issues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(10 of 12 points)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781124" y="5387844"/>
              <a:ext cx="1259504" cy="629752"/>
            </a:xfrm>
            <a:custGeom>
              <a:avLst/>
              <a:gdLst>
                <a:gd name="connsiteX0" fmla="*/ 0 w 1259504"/>
                <a:gd name="connsiteY0" fmla="*/ 0 h 629752"/>
                <a:gd name="connsiteX1" fmla="*/ 1259504 w 1259504"/>
                <a:gd name="connsiteY1" fmla="*/ 0 h 629752"/>
                <a:gd name="connsiteX2" fmla="*/ 1259504 w 1259504"/>
                <a:gd name="connsiteY2" fmla="*/ 629752 h 629752"/>
                <a:gd name="connsiteX3" fmla="*/ 0 w 1259504"/>
                <a:gd name="connsiteY3" fmla="*/ 629752 h 629752"/>
                <a:gd name="connsiteX4" fmla="*/ 0 w 1259504"/>
                <a:gd name="connsiteY4" fmla="*/ 0 h 62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504" h="629752">
                  <a:moveTo>
                    <a:pt x="0" y="0"/>
                  </a:moveTo>
                  <a:lnTo>
                    <a:pt x="1259504" y="0"/>
                  </a:lnTo>
                  <a:lnTo>
                    <a:pt x="1259504" y="629752"/>
                  </a:lnTo>
                  <a:lnTo>
                    <a:pt x="0" y="629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Capability improvement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 (6 of 18 points)</a:t>
              </a:r>
              <a:endParaRPr lang="en-US" sz="1400" kern="1200" dirty="0"/>
            </a:p>
          </p:txBody>
        </p:sp>
      </p:grpSp>
      <p:sp>
        <p:nvSpPr>
          <p:cNvPr id="37" name="Date Placeholder 3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of Building a Scoring Model for R&amp;D Projects</a:t>
            </a:r>
            <a:endParaRPr lang="en-GB" sz="2000" dirty="0" smtClean="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Example applied to R&amp;D project:</a:t>
            </a:r>
          </a:p>
          <a:p>
            <a:pPr lvl="1" eaLnBrk="1" hangingPunct="1">
              <a:buFontTx/>
              <a:buNone/>
            </a:pPr>
            <a:r>
              <a:rPr lang="en-GB" dirty="0" smtClean="0"/>
              <a:t>M = Total market size</a:t>
            </a:r>
          </a:p>
          <a:p>
            <a:pPr lvl="1" eaLnBrk="1" hangingPunct="1">
              <a:buFontTx/>
              <a:buNone/>
            </a:pPr>
            <a:r>
              <a:rPr lang="en-GB" dirty="0" smtClean="0"/>
              <a:t>S = Potential market share</a:t>
            </a:r>
          </a:p>
          <a:p>
            <a:pPr lvl="1" eaLnBrk="1" hangingPunct="1">
              <a:buFontTx/>
              <a:buNone/>
            </a:pPr>
            <a:r>
              <a:rPr lang="en-GB" dirty="0" smtClean="0"/>
              <a:t>T = Probability of technical success</a:t>
            </a:r>
          </a:p>
          <a:p>
            <a:pPr lvl="1" eaLnBrk="1" hangingPunct="1">
              <a:buFontTx/>
              <a:buNone/>
            </a:pPr>
            <a:r>
              <a:rPr lang="en-GB" dirty="0" smtClean="0"/>
              <a:t>C = Project cost</a:t>
            </a:r>
          </a:p>
          <a:p>
            <a:pPr lvl="1" eaLnBrk="1" hangingPunct="1">
              <a:buFontTx/>
              <a:buNone/>
            </a:pPr>
            <a:r>
              <a:rPr lang="en-GB" dirty="0" smtClean="0"/>
              <a:t>Score = T * ( M + 2 * S ) / C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Graphical Representation</a:t>
            </a:r>
            <a:endParaRPr lang="en-GB" dirty="0"/>
          </a:p>
        </p:txBody>
      </p:sp>
      <p:pic>
        <p:nvPicPr>
          <p:cNvPr id="6" name="Picture 5" descr="Figure 0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350" y="1674813"/>
            <a:ext cx="5829300" cy="3508374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5936814"/>
            <a:ext cx="7848600" cy="3508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5000"/>
              </a:spcBef>
            </a:pPr>
            <a:r>
              <a:rPr lang="en-US" sz="1400" dirty="0">
                <a:cs typeface="Arial" charset="0"/>
              </a:rPr>
              <a:t>Source: </a:t>
            </a:r>
            <a:r>
              <a:rPr lang="en-US" sz="1400" i="1" dirty="0">
                <a:cs typeface="Arial" charset="0"/>
              </a:rPr>
              <a:t>The Standard for Portfolio Management, </a:t>
            </a:r>
            <a:r>
              <a:rPr lang="en-US" sz="1400" dirty="0" smtClean="0">
                <a:cs typeface="Arial" charset="0"/>
              </a:rPr>
              <a:t>PMI</a:t>
            </a:r>
            <a:r>
              <a:rPr lang="en-US" sz="1400" i="1" baseline="30000" dirty="0" smtClean="0">
                <a:cs typeface="Arial" charset="0"/>
              </a:rPr>
              <a:t> </a:t>
            </a:r>
            <a:r>
              <a:rPr lang="en-US" sz="1400" dirty="0" smtClean="0">
                <a:cs typeface="Arial" charset="0"/>
              </a:rPr>
              <a:t> </a:t>
            </a:r>
            <a:r>
              <a:rPr lang="en-GB" sz="1400" dirty="0" smtClean="0">
                <a:cs typeface="Arial" charset="0"/>
              </a:rPr>
              <a:t>2</a:t>
            </a:r>
            <a:r>
              <a:rPr lang="en-GB" sz="1400" baseline="30000" dirty="0" smtClean="0">
                <a:cs typeface="Arial" charset="0"/>
              </a:rPr>
              <a:t>nd</a:t>
            </a:r>
            <a:r>
              <a:rPr lang="en-GB" sz="1400" dirty="0" smtClean="0">
                <a:cs typeface="Arial" charset="0"/>
              </a:rPr>
              <a:t> </a:t>
            </a:r>
            <a:r>
              <a:rPr lang="en-US" sz="1400" dirty="0" smtClean="0">
                <a:cs typeface="Arial" charset="0"/>
              </a:rPr>
              <a:t>Edition, page 59, figure 4-7</a:t>
            </a:r>
            <a:endParaRPr lang="en-US" sz="1400" dirty="0"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Components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371600" y="2209800"/>
            <a:ext cx="3352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3124200"/>
            <a:ext cx="4572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activities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Selecting components based on the evaluation results and comparison to selection criteria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Producing a list of components for prioritization</a:t>
            </a:r>
          </a:p>
          <a:p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34000" y="1676400"/>
            <a:ext cx="3200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are some of the required supporting behaviors of the evaluation and selection team?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5486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/>
              <a:t>Understand the business context and strategy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/>
              <a:t>Consider multiple options and scenarios of future outcomes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/>
              <a:t>Develop and implement a consistent and objective approach to option comparisons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/>
              <a:t>Assess the viability of the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/>
              <a:t>Assess the investment quality versus risk and uncertainty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381000" y="2514600"/>
            <a:ext cx="55626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gra93925_02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AEB"/>
              </a:clrFrom>
              <a:clrTo>
                <a:srgbClr val="F4EA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76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7900" y="6143625"/>
            <a:ext cx="6248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 i="1" dirty="0">
                <a:cs typeface="Arial" pitchFamily="34" charset="0"/>
              </a:rPr>
              <a:t>© 2003 The McGraw-Hill Companies, Inc., All Rights Reserved.</a:t>
            </a:r>
            <a:endParaRPr lang="en-GB" sz="1200" dirty="0"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Project Selection and Prioritization Methods Categories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methods used for project selection discussed in this module can be categorized as follows:</a:t>
            </a:r>
          </a:p>
          <a:p>
            <a:pPr lvl="1"/>
            <a:r>
              <a:rPr lang="en-GB" dirty="0" smtClean="0"/>
              <a:t>Ranking</a:t>
            </a:r>
          </a:p>
          <a:p>
            <a:pPr lvl="1"/>
            <a:r>
              <a:rPr lang="en-GB" dirty="0" smtClean="0"/>
              <a:t>Economic Decision Theory Models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a Vision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Sony’s vision in early 1950’s</a:t>
            </a:r>
          </a:p>
          <a:p>
            <a:pPr lvl="1">
              <a:buNone/>
            </a:pPr>
            <a:r>
              <a:rPr lang="en-US" dirty="0" smtClean="0"/>
              <a:t>“becoming the company that most changes the worldwide image of Japanese products as being of poor quality.” </a:t>
            </a:r>
          </a:p>
          <a:p>
            <a:pPr>
              <a:buNone/>
            </a:pPr>
            <a:r>
              <a:rPr lang="en-US" dirty="0" smtClean="0"/>
              <a:t>CitiBank’s vision in 1915</a:t>
            </a:r>
          </a:p>
          <a:p>
            <a:pPr lvl="1">
              <a:buNone/>
            </a:pPr>
            <a:r>
              <a:rPr lang="en-US" dirty="0" smtClean="0"/>
              <a:t>“the most powerful, the most serviceable, the most far reaching  world financial institution the world has ever seen.”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Project Selection Methods Categories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0668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Pairwise Comparison - Dominance Count</a:t>
            </a:r>
          </a:p>
        </p:txBody>
      </p:sp>
      <p:sp>
        <p:nvSpPr>
          <p:cNvPr id="20483" name="AutoShape 8"/>
          <p:cNvSpPr>
            <a:spLocks noChangeAspect="1" noChangeArrowheads="1" noTextEdit="1"/>
          </p:cNvSpPr>
          <p:nvPr/>
        </p:nvSpPr>
        <p:spPr bwMode="auto">
          <a:xfrm>
            <a:off x="571500" y="1528763"/>
            <a:ext cx="6878638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1851025" y="1822450"/>
            <a:ext cx="950913" cy="806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1817688" y="1793875"/>
            <a:ext cx="946150" cy="8048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1851025" y="2611438"/>
            <a:ext cx="950913" cy="808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1817688" y="2584450"/>
            <a:ext cx="946150" cy="8048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1851025" y="3402013"/>
            <a:ext cx="950913" cy="808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1817688" y="3373438"/>
            <a:ext cx="946150" cy="806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1851025" y="4192588"/>
            <a:ext cx="950913" cy="808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1817688" y="4164013"/>
            <a:ext cx="946150" cy="806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92" name="Rectangle 22"/>
          <p:cNvSpPr>
            <a:spLocks noChangeArrowheads="1"/>
          </p:cNvSpPr>
          <p:nvPr/>
        </p:nvSpPr>
        <p:spPr bwMode="auto">
          <a:xfrm>
            <a:off x="1817688" y="4954588"/>
            <a:ext cx="946150" cy="8048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93" name="Rectangle 24"/>
          <p:cNvSpPr>
            <a:spLocks noChangeArrowheads="1"/>
          </p:cNvSpPr>
          <p:nvPr/>
        </p:nvSpPr>
        <p:spPr bwMode="auto">
          <a:xfrm>
            <a:off x="2747963" y="1793875"/>
            <a:ext cx="927100" cy="8048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94" name="Rectangle 25"/>
          <p:cNvSpPr>
            <a:spLocks noChangeArrowheads="1"/>
          </p:cNvSpPr>
          <p:nvPr/>
        </p:nvSpPr>
        <p:spPr bwMode="auto">
          <a:xfrm>
            <a:off x="2928938" y="2071688"/>
            <a:ext cx="1190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500" b="1" dirty="0">
                <a:solidFill>
                  <a:srgbClr val="000000"/>
                </a:solidFill>
                <a:latin typeface="CG Omega" pitchFamily="34" charset="0"/>
              </a:rPr>
              <a:t>A</a:t>
            </a:r>
            <a:endParaRPr lang="en-GB" dirty="0"/>
          </a:p>
        </p:txBody>
      </p:sp>
      <p:sp>
        <p:nvSpPr>
          <p:cNvPr id="20495" name="Rectangle 26"/>
          <p:cNvSpPr>
            <a:spLocks noChangeArrowheads="1"/>
          </p:cNvSpPr>
          <p:nvPr/>
        </p:nvSpPr>
        <p:spPr bwMode="auto">
          <a:xfrm>
            <a:off x="2781300" y="2611438"/>
            <a:ext cx="950913" cy="808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96" name="Rectangle 27"/>
          <p:cNvSpPr>
            <a:spLocks noChangeArrowheads="1"/>
          </p:cNvSpPr>
          <p:nvPr/>
        </p:nvSpPr>
        <p:spPr bwMode="auto">
          <a:xfrm>
            <a:off x="2747963" y="2584450"/>
            <a:ext cx="946150" cy="8048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97" name="Rectangle 28"/>
          <p:cNvSpPr>
            <a:spLocks noChangeArrowheads="1"/>
          </p:cNvSpPr>
          <p:nvPr/>
        </p:nvSpPr>
        <p:spPr bwMode="auto">
          <a:xfrm>
            <a:off x="2781300" y="3402013"/>
            <a:ext cx="950913" cy="808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98" name="Rectangle 29"/>
          <p:cNvSpPr>
            <a:spLocks noChangeArrowheads="1"/>
          </p:cNvSpPr>
          <p:nvPr/>
        </p:nvSpPr>
        <p:spPr bwMode="auto">
          <a:xfrm>
            <a:off x="2747963" y="3373438"/>
            <a:ext cx="946150" cy="806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499" name="Rectangle 30"/>
          <p:cNvSpPr>
            <a:spLocks noChangeArrowheads="1"/>
          </p:cNvSpPr>
          <p:nvPr/>
        </p:nvSpPr>
        <p:spPr bwMode="auto">
          <a:xfrm>
            <a:off x="2781300" y="4192588"/>
            <a:ext cx="950913" cy="808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00" name="Rectangle 31"/>
          <p:cNvSpPr>
            <a:spLocks noChangeArrowheads="1"/>
          </p:cNvSpPr>
          <p:nvPr/>
        </p:nvSpPr>
        <p:spPr bwMode="auto">
          <a:xfrm>
            <a:off x="2747963" y="4164013"/>
            <a:ext cx="946150" cy="806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01" name="Rectangle 32"/>
          <p:cNvSpPr>
            <a:spLocks noChangeArrowheads="1"/>
          </p:cNvSpPr>
          <p:nvPr/>
        </p:nvSpPr>
        <p:spPr bwMode="auto">
          <a:xfrm>
            <a:off x="3678238" y="2584450"/>
            <a:ext cx="928687" cy="8048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02" name="Rectangle 33"/>
          <p:cNvSpPr>
            <a:spLocks noChangeArrowheads="1"/>
          </p:cNvSpPr>
          <p:nvPr/>
        </p:nvSpPr>
        <p:spPr bwMode="auto">
          <a:xfrm>
            <a:off x="3865563" y="2862263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500" b="1" dirty="0">
                <a:solidFill>
                  <a:srgbClr val="000000"/>
                </a:solidFill>
                <a:latin typeface="CG Omega" pitchFamily="34" charset="0"/>
              </a:rPr>
              <a:t>B</a:t>
            </a:r>
            <a:endParaRPr lang="en-GB" dirty="0"/>
          </a:p>
        </p:txBody>
      </p:sp>
      <p:sp>
        <p:nvSpPr>
          <p:cNvPr id="20503" name="Rectangle 34"/>
          <p:cNvSpPr>
            <a:spLocks noChangeArrowheads="1"/>
          </p:cNvSpPr>
          <p:nvPr/>
        </p:nvSpPr>
        <p:spPr bwMode="auto">
          <a:xfrm>
            <a:off x="3711575" y="3402013"/>
            <a:ext cx="950913" cy="808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04" name="Rectangle 35"/>
          <p:cNvSpPr>
            <a:spLocks noChangeArrowheads="1"/>
          </p:cNvSpPr>
          <p:nvPr/>
        </p:nvSpPr>
        <p:spPr bwMode="auto">
          <a:xfrm>
            <a:off x="3678238" y="3373438"/>
            <a:ext cx="947737" cy="806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05" name="Rectangle 36"/>
          <p:cNvSpPr>
            <a:spLocks noChangeArrowheads="1"/>
          </p:cNvSpPr>
          <p:nvPr/>
        </p:nvSpPr>
        <p:spPr bwMode="auto">
          <a:xfrm>
            <a:off x="3711575" y="4192588"/>
            <a:ext cx="950913" cy="808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06" name="Rectangle 37"/>
          <p:cNvSpPr>
            <a:spLocks noChangeArrowheads="1"/>
          </p:cNvSpPr>
          <p:nvPr/>
        </p:nvSpPr>
        <p:spPr bwMode="auto">
          <a:xfrm>
            <a:off x="3678238" y="4164013"/>
            <a:ext cx="947737" cy="806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07" name="Rectangle 38"/>
          <p:cNvSpPr>
            <a:spLocks noChangeArrowheads="1"/>
          </p:cNvSpPr>
          <p:nvPr/>
        </p:nvSpPr>
        <p:spPr bwMode="auto">
          <a:xfrm>
            <a:off x="3678238" y="4954588"/>
            <a:ext cx="947737" cy="8048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08" name="Rectangle 39"/>
          <p:cNvSpPr>
            <a:spLocks noChangeArrowheads="1"/>
          </p:cNvSpPr>
          <p:nvPr/>
        </p:nvSpPr>
        <p:spPr bwMode="auto">
          <a:xfrm>
            <a:off x="4606925" y="3373438"/>
            <a:ext cx="928688" cy="806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09" name="Rectangle 40"/>
          <p:cNvSpPr>
            <a:spLocks noChangeArrowheads="1"/>
          </p:cNvSpPr>
          <p:nvPr/>
        </p:nvSpPr>
        <p:spPr bwMode="auto">
          <a:xfrm>
            <a:off x="4789488" y="3652838"/>
            <a:ext cx="117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500" b="1" dirty="0">
                <a:solidFill>
                  <a:srgbClr val="000000"/>
                </a:solidFill>
                <a:latin typeface="CG Omega" pitchFamily="34" charset="0"/>
              </a:rPr>
              <a:t>C</a:t>
            </a:r>
            <a:endParaRPr lang="en-GB" dirty="0"/>
          </a:p>
        </p:txBody>
      </p:sp>
      <p:sp>
        <p:nvSpPr>
          <p:cNvPr id="20510" name="Rectangle 41"/>
          <p:cNvSpPr>
            <a:spLocks noChangeArrowheads="1"/>
          </p:cNvSpPr>
          <p:nvPr/>
        </p:nvSpPr>
        <p:spPr bwMode="auto">
          <a:xfrm>
            <a:off x="4641850" y="4192588"/>
            <a:ext cx="949325" cy="8080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11" name="Rectangle 42"/>
          <p:cNvSpPr>
            <a:spLocks noChangeArrowheads="1"/>
          </p:cNvSpPr>
          <p:nvPr/>
        </p:nvSpPr>
        <p:spPr bwMode="auto">
          <a:xfrm>
            <a:off x="4606925" y="4164013"/>
            <a:ext cx="947738" cy="806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12" name="Rectangle 43"/>
          <p:cNvSpPr>
            <a:spLocks noChangeArrowheads="1"/>
          </p:cNvSpPr>
          <p:nvPr/>
        </p:nvSpPr>
        <p:spPr bwMode="auto">
          <a:xfrm>
            <a:off x="4606925" y="4954588"/>
            <a:ext cx="947738" cy="8048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13" name="Rectangle 44"/>
          <p:cNvSpPr>
            <a:spLocks noChangeArrowheads="1"/>
          </p:cNvSpPr>
          <p:nvPr/>
        </p:nvSpPr>
        <p:spPr bwMode="auto">
          <a:xfrm>
            <a:off x="5538788" y="4164013"/>
            <a:ext cx="927100" cy="8064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14" name="Rectangle 45"/>
          <p:cNvSpPr>
            <a:spLocks noChangeArrowheads="1"/>
          </p:cNvSpPr>
          <p:nvPr/>
        </p:nvSpPr>
        <p:spPr bwMode="auto">
          <a:xfrm>
            <a:off x="5710238" y="4443413"/>
            <a:ext cx="136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500" b="1" dirty="0">
                <a:solidFill>
                  <a:srgbClr val="000000"/>
                </a:solidFill>
                <a:latin typeface="CG Omega" pitchFamily="34" charset="0"/>
              </a:rPr>
              <a:t>D</a:t>
            </a:r>
            <a:endParaRPr lang="en-GB" dirty="0"/>
          </a:p>
        </p:txBody>
      </p:sp>
      <p:sp>
        <p:nvSpPr>
          <p:cNvPr id="20515" name="Rectangle 46"/>
          <p:cNvSpPr>
            <a:spLocks noChangeArrowheads="1"/>
          </p:cNvSpPr>
          <p:nvPr/>
        </p:nvSpPr>
        <p:spPr bwMode="auto">
          <a:xfrm>
            <a:off x="5538788" y="4954588"/>
            <a:ext cx="946150" cy="8048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16" name="Rectangle 47"/>
          <p:cNvSpPr>
            <a:spLocks noChangeArrowheads="1"/>
          </p:cNvSpPr>
          <p:nvPr/>
        </p:nvSpPr>
        <p:spPr bwMode="auto">
          <a:xfrm>
            <a:off x="6467475" y="4954588"/>
            <a:ext cx="947738" cy="8048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17" name="Rectangle 48"/>
          <p:cNvSpPr>
            <a:spLocks noChangeArrowheads="1"/>
          </p:cNvSpPr>
          <p:nvPr/>
        </p:nvSpPr>
        <p:spPr bwMode="auto">
          <a:xfrm>
            <a:off x="6667500" y="5233988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500" b="1" dirty="0">
                <a:solidFill>
                  <a:srgbClr val="000000"/>
                </a:solidFill>
                <a:latin typeface="CG Omega" pitchFamily="34" charset="0"/>
              </a:rPr>
              <a:t>E</a:t>
            </a:r>
            <a:endParaRPr lang="en-GB" dirty="0"/>
          </a:p>
        </p:txBody>
      </p:sp>
      <p:sp>
        <p:nvSpPr>
          <p:cNvPr id="20518" name="Rectangle 55"/>
          <p:cNvSpPr>
            <a:spLocks noChangeArrowheads="1"/>
          </p:cNvSpPr>
          <p:nvPr/>
        </p:nvSpPr>
        <p:spPr bwMode="auto">
          <a:xfrm>
            <a:off x="3403600" y="5138738"/>
            <a:ext cx="777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200" b="1" dirty="0">
                <a:solidFill>
                  <a:srgbClr val="000000"/>
                </a:solidFill>
                <a:latin typeface="CG Omega" pitchFamily="34" charset="0"/>
              </a:rPr>
              <a:t>2</a:t>
            </a:r>
            <a:endParaRPr lang="en-GB" dirty="0"/>
          </a:p>
        </p:txBody>
      </p:sp>
      <p:sp>
        <p:nvSpPr>
          <p:cNvPr id="20519" name="Rectangle 74"/>
          <p:cNvSpPr>
            <a:spLocks noChangeArrowheads="1"/>
          </p:cNvSpPr>
          <p:nvPr/>
        </p:nvSpPr>
        <p:spPr bwMode="auto">
          <a:xfrm>
            <a:off x="3121025" y="5487988"/>
            <a:ext cx="79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200" b="1" dirty="0">
                <a:solidFill>
                  <a:srgbClr val="000000"/>
                </a:solidFill>
                <a:latin typeface="CG Omega" pitchFamily="34" charset="0"/>
              </a:rPr>
              <a:t>2</a:t>
            </a:r>
            <a:endParaRPr lang="en-GB" dirty="0"/>
          </a:p>
        </p:txBody>
      </p:sp>
      <p:sp>
        <p:nvSpPr>
          <p:cNvPr id="20520" name="Rectangle 75"/>
          <p:cNvSpPr>
            <a:spLocks noChangeArrowheads="1"/>
          </p:cNvSpPr>
          <p:nvPr/>
        </p:nvSpPr>
        <p:spPr bwMode="auto">
          <a:xfrm>
            <a:off x="708025" y="1614488"/>
            <a:ext cx="871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500" b="1" dirty="0">
                <a:solidFill>
                  <a:srgbClr val="000000"/>
                </a:solidFill>
                <a:latin typeface="CG Omega" pitchFamily="34" charset="0"/>
              </a:rPr>
              <a:t>Total Votes</a:t>
            </a:r>
            <a:endParaRPr lang="en-GB" dirty="0"/>
          </a:p>
        </p:txBody>
      </p:sp>
      <p:sp>
        <p:nvSpPr>
          <p:cNvPr id="20521" name="Freeform 81"/>
          <p:cNvSpPr>
            <a:spLocks/>
          </p:cNvSpPr>
          <p:nvPr/>
        </p:nvSpPr>
        <p:spPr bwMode="auto">
          <a:xfrm>
            <a:off x="2736850" y="2574925"/>
            <a:ext cx="3729038" cy="3186113"/>
          </a:xfrm>
          <a:custGeom>
            <a:avLst/>
            <a:gdLst>
              <a:gd name="T0" fmla="*/ 0 w 2524"/>
              <a:gd name="T1" fmla="*/ 7387 h 2157"/>
              <a:gd name="T2" fmla="*/ 8864 w 2524"/>
              <a:gd name="T3" fmla="*/ 0 h 2157"/>
              <a:gd name="T4" fmla="*/ 3728884 w 2524"/>
              <a:gd name="T5" fmla="*/ 3179468 h 2157"/>
              <a:gd name="T6" fmla="*/ 3720020 w 2524"/>
              <a:gd name="T7" fmla="*/ 3186855 h 2157"/>
              <a:gd name="T8" fmla="*/ 0 w 2524"/>
              <a:gd name="T9" fmla="*/ 7387 h 2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4"/>
              <a:gd name="T16" fmla="*/ 0 h 2157"/>
              <a:gd name="T17" fmla="*/ 2524 w 2524"/>
              <a:gd name="T18" fmla="*/ 2157 h 2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4" h="2157">
                <a:moveTo>
                  <a:pt x="0" y="5"/>
                </a:moveTo>
                <a:lnTo>
                  <a:pt x="6" y="0"/>
                </a:lnTo>
                <a:lnTo>
                  <a:pt x="2524" y="2152"/>
                </a:lnTo>
                <a:lnTo>
                  <a:pt x="2518" y="2157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2" name="Freeform 82"/>
          <p:cNvSpPr>
            <a:spLocks/>
          </p:cNvSpPr>
          <p:nvPr/>
        </p:nvSpPr>
        <p:spPr bwMode="auto">
          <a:xfrm>
            <a:off x="2736850" y="3371850"/>
            <a:ext cx="2798763" cy="2389188"/>
          </a:xfrm>
          <a:custGeom>
            <a:avLst/>
            <a:gdLst>
              <a:gd name="T0" fmla="*/ 0 w 1894"/>
              <a:gd name="T1" fmla="*/ 7387 h 1618"/>
              <a:gd name="T2" fmla="*/ 8864 w 1894"/>
              <a:gd name="T3" fmla="*/ 0 h 1618"/>
              <a:gd name="T4" fmla="*/ 2798140 w 1894"/>
              <a:gd name="T5" fmla="*/ 2383124 h 1618"/>
              <a:gd name="T6" fmla="*/ 2790753 w 1894"/>
              <a:gd name="T7" fmla="*/ 2390511 h 1618"/>
              <a:gd name="T8" fmla="*/ 0 w 1894"/>
              <a:gd name="T9" fmla="*/ 7387 h 1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4"/>
              <a:gd name="T16" fmla="*/ 0 h 1618"/>
              <a:gd name="T17" fmla="*/ 1894 w 1894"/>
              <a:gd name="T18" fmla="*/ 1618 h 1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4" h="1618">
                <a:moveTo>
                  <a:pt x="0" y="5"/>
                </a:moveTo>
                <a:lnTo>
                  <a:pt x="6" y="0"/>
                </a:lnTo>
                <a:lnTo>
                  <a:pt x="1894" y="1613"/>
                </a:lnTo>
                <a:lnTo>
                  <a:pt x="1889" y="1618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3" name="Freeform 83"/>
          <p:cNvSpPr>
            <a:spLocks/>
          </p:cNvSpPr>
          <p:nvPr/>
        </p:nvSpPr>
        <p:spPr bwMode="auto">
          <a:xfrm>
            <a:off x="2736850" y="4157663"/>
            <a:ext cx="1865313" cy="1595437"/>
          </a:xfrm>
          <a:custGeom>
            <a:avLst/>
            <a:gdLst>
              <a:gd name="T0" fmla="*/ 0 w 1262"/>
              <a:gd name="T1" fmla="*/ 7387 h 1080"/>
              <a:gd name="T2" fmla="*/ 8864 w 1262"/>
              <a:gd name="T3" fmla="*/ 0 h 1080"/>
              <a:gd name="T4" fmla="*/ 1864442 w 1262"/>
              <a:gd name="T5" fmla="*/ 1588257 h 1080"/>
              <a:gd name="T6" fmla="*/ 1857055 w 1262"/>
              <a:gd name="T7" fmla="*/ 1595644 h 1080"/>
              <a:gd name="T8" fmla="*/ 0 w 1262"/>
              <a:gd name="T9" fmla="*/ 7387 h 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2"/>
              <a:gd name="T16" fmla="*/ 0 h 1080"/>
              <a:gd name="T17" fmla="*/ 1262 w 1262"/>
              <a:gd name="T18" fmla="*/ 1080 h 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2" h="1080">
                <a:moveTo>
                  <a:pt x="0" y="5"/>
                </a:moveTo>
                <a:lnTo>
                  <a:pt x="6" y="0"/>
                </a:lnTo>
                <a:lnTo>
                  <a:pt x="1262" y="1075"/>
                </a:lnTo>
                <a:lnTo>
                  <a:pt x="1257" y="108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722313" y="3652838"/>
            <a:ext cx="4619625" cy="1638300"/>
            <a:chOff x="722192" y="3653333"/>
            <a:chExt cx="4619738" cy="1638490"/>
          </a:xfrm>
        </p:grpSpPr>
        <p:sp>
          <p:nvSpPr>
            <p:cNvPr id="20582" name="Rectangle 18"/>
            <p:cNvSpPr>
              <a:spLocks noChangeArrowheads="1"/>
            </p:cNvSpPr>
            <p:nvPr/>
          </p:nvSpPr>
          <p:spPr bwMode="auto">
            <a:xfrm>
              <a:off x="2000117" y="3653333"/>
              <a:ext cx="118190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C</a:t>
              </a:r>
              <a:endParaRPr lang="en-GB" dirty="0"/>
            </a:p>
          </p:txBody>
        </p:sp>
        <p:sp>
          <p:nvSpPr>
            <p:cNvPr id="20583" name="Rectangle 58"/>
            <p:cNvSpPr>
              <a:spLocks noChangeArrowheads="1"/>
            </p:cNvSpPr>
            <p:nvPr/>
          </p:nvSpPr>
          <p:spPr bwMode="auto">
            <a:xfrm>
              <a:off x="3901494" y="3869040"/>
              <a:ext cx="118190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C</a:t>
              </a:r>
              <a:endParaRPr lang="en-GB" dirty="0"/>
            </a:p>
          </p:txBody>
        </p:sp>
        <p:sp>
          <p:nvSpPr>
            <p:cNvPr id="20584" name="Rectangle 59"/>
            <p:cNvSpPr>
              <a:spLocks noChangeArrowheads="1"/>
            </p:cNvSpPr>
            <p:nvPr/>
          </p:nvSpPr>
          <p:spPr bwMode="auto">
            <a:xfrm>
              <a:off x="4043321" y="3951777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CG Omega" pitchFamily="34" charset="0"/>
                </a:rPr>
                <a:t>1</a:t>
              </a:r>
              <a:endParaRPr lang="en-GB" dirty="0"/>
            </a:p>
          </p:txBody>
        </p:sp>
        <p:sp>
          <p:nvSpPr>
            <p:cNvPr id="20585" name="Rectangle 60"/>
            <p:cNvSpPr>
              <a:spLocks noChangeArrowheads="1"/>
            </p:cNvSpPr>
            <p:nvPr/>
          </p:nvSpPr>
          <p:spPr bwMode="auto">
            <a:xfrm>
              <a:off x="5123279" y="4245790"/>
              <a:ext cx="118190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C</a:t>
              </a:r>
              <a:endParaRPr lang="en-GB" dirty="0"/>
            </a:p>
          </p:txBody>
        </p:sp>
        <p:sp>
          <p:nvSpPr>
            <p:cNvPr id="20586" name="Rectangle 61"/>
            <p:cNvSpPr>
              <a:spLocks noChangeArrowheads="1"/>
            </p:cNvSpPr>
            <p:nvPr/>
          </p:nvSpPr>
          <p:spPr bwMode="auto">
            <a:xfrm>
              <a:off x="5263629" y="4328527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CG Omega" pitchFamily="34" charset="0"/>
                </a:rPr>
                <a:t>3</a:t>
              </a:r>
              <a:endParaRPr lang="en-GB" dirty="0"/>
            </a:p>
          </p:txBody>
        </p:sp>
        <p:sp>
          <p:nvSpPr>
            <p:cNvPr id="20587" name="Rectangle 63"/>
            <p:cNvSpPr>
              <a:spLocks noChangeArrowheads="1"/>
            </p:cNvSpPr>
            <p:nvPr/>
          </p:nvSpPr>
          <p:spPr bwMode="auto">
            <a:xfrm>
              <a:off x="5071571" y="5077593"/>
              <a:ext cx="208309" cy="21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latin typeface="Optima" pitchFamily="34" charset="0"/>
                </a:rPr>
                <a:t>C</a:t>
              </a:r>
              <a:r>
                <a:rPr lang="en-GB" sz="1200" b="1" dirty="0">
                  <a:latin typeface="Optima" pitchFamily="34" charset="0"/>
                </a:rPr>
                <a:t>2</a:t>
              </a:r>
              <a:endParaRPr lang="en-GB" dirty="0"/>
            </a:p>
          </p:txBody>
        </p:sp>
        <p:sp>
          <p:nvSpPr>
            <p:cNvPr id="20588" name="Rectangle 64"/>
            <p:cNvSpPr>
              <a:spLocks noChangeArrowheads="1"/>
            </p:cNvSpPr>
            <p:nvPr/>
          </p:nvSpPr>
          <p:spPr bwMode="auto">
            <a:xfrm>
              <a:off x="2960408" y="3858698"/>
              <a:ext cx="118190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C</a:t>
              </a:r>
              <a:endParaRPr lang="en-GB" dirty="0"/>
            </a:p>
          </p:txBody>
        </p:sp>
        <p:sp>
          <p:nvSpPr>
            <p:cNvPr id="20589" name="Rectangle 65"/>
            <p:cNvSpPr>
              <a:spLocks noChangeArrowheads="1"/>
            </p:cNvSpPr>
            <p:nvPr/>
          </p:nvSpPr>
          <p:spPr bwMode="auto">
            <a:xfrm>
              <a:off x="3103713" y="3941435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CG Omega" pitchFamily="34" charset="0"/>
                </a:rPr>
                <a:t>2</a:t>
              </a:r>
              <a:endParaRPr lang="en-GB" dirty="0"/>
            </a:p>
          </p:txBody>
        </p:sp>
        <p:sp>
          <p:nvSpPr>
            <p:cNvPr id="20590" name="Rectangle 78"/>
            <p:cNvSpPr>
              <a:spLocks noChangeArrowheads="1"/>
            </p:cNvSpPr>
            <p:nvPr/>
          </p:nvSpPr>
          <p:spPr bwMode="auto">
            <a:xfrm>
              <a:off x="722192" y="3654810"/>
              <a:ext cx="370820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8 for</a:t>
              </a:r>
              <a:endParaRPr lang="en-GB" dirty="0"/>
            </a:p>
          </p:txBody>
        </p:sp>
        <p:sp>
          <p:nvSpPr>
            <p:cNvPr id="20591" name="Line 88"/>
            <p:cNvSpPr>
              <a:spLocks noChangeShapeType="1"/>
            </p:cNvSpPr>
            <p:nvPr/>
          </p:nvSpPr>
          <p:spPr bwMode="auto">
            <a:xfrm>
              <a:off x="1181654" y="3770051"/>
              <a:ext cx="5407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2" name="Freeform 89"/>
            <p:cNvSpPr>
              <a:spLocks/>
            </p:cNvSpPr>
            <p:nvPr/>
          </p:nvSpPr>
          <p:spPr bwMode="auto">
            <a:xfrm>
              <a:off x="1710553" y="3722773"/>
              <a:ext cx="110803" cy="94557"/>
            </a:xfrm>
            <a:custGeom>
              <a:avLst/>
              <a:gdLst>
                <a:gd name="T0" fmla="*/ 0 w 75"/>
                <a:gd name="T1" fmla="*/ 0 h 64"/>
                <a:gd name="T2" fmla="*/ 110803 w 75"/>
                <a:gd name="T3" fmla="*/ 47279 h 64"/>
                <a:gd name="T4" fmla="*/ 0 w 75"/>
                <a:gd name="T5" fmla="*/ 94557 h 64"/>
                <a:gd name="T6" fmla="*/ 0 w 75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64"/>
                <a:gd name="T14" fmla="*/ 75 w 75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64">
                  <a:moveTo>
                    <a:pt x="0" y="0"/>
                  </a:moveTo>
                  <a:lnTo>
                    <a:pt x="75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525" name="Rectangle 94"/>
          <p:cNvSpPr>
            <a:spLocks noChangeArrowheads="1"/>
          </p:cNvSpPr>
          <p:nvPr/>
        </p:nvSpPr>
        <p:spPr bwMode="auto">
          <a:xfrm>
            <a:off x="2747963" y="4954588"/>
            <a:ext cx="946150" cy="8048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26" name="Freeform 95"/>
          <p:cNvSpPr>
            <a:spLocks/>
          </p:cNvSpPr>
          <p:nvPr/>
        </p:nvSpPr>
        <p:spPr bwMode="auto">
          <a:xfrm>
            <a:off x="2736850" y="4954588"/>
            <a:ext cx="938213" cy="806450"/>
          </a:xfrm>
          <a:custGeom>
            <a:avLst/>
            <a:gdLst>
              <a:gd name="T0" fmla="*/ 0 w 635"/>
              <a:gd name="T1" fmla="*/ 7387 h 546"/>
              <a:gd name="T2" fmla="*/ 8864 w 635"/>
              <a:gd name="T3" fmla="*/ 0 h 546"/>
              <a:gd name="T4" fmla="*/ 938130 w 635"/>
              <a:gd name="T5" fmla="*/ 799300 h 546"/>
              <a:gd name="T6" fmla="*/ 930743 w 635"/>
              <a:gd name="T7" fmla="*/ 806687 h 546"/>
              <a:gd name="T8" fmla="*/ 0 w 635"/>
              <a:gd name="T9" fmla="*/ 7387 h 5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5"/>
              <a:gd name="T16" fmla="*/ 0 h 546"/>
              <a:gd name="T17" fmla="*/ 635 w 635"/>
              <a:gd name="T18" fmla="*/ 546 h 5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5" h="546">
                <a:moveTo>
                  <a:pt x="0" y="5"/>
                </a:moveTo>
                <a:lnTo>
                  <a:pt x="6" y="0"/>
                </a:lnTo>
                <a:lnTo>
                  <a:pt x="635" y="541"/>
                </a:lnTo>
                <a:lnTo>
                  <a:pt x="630" y="546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722313" y="4443413"/>
            <a:ext cx="5527675" cy="844550"/>
            <a:chOff x="722192" y="4443768"/>
            <a:chExt cx="5528321" cy="843623"/>
          </a:xfrm>
        </p:grpSpPr>
        <p:sp>
          <p:nvSpPr>
            <p:cNvPr id="20570" name="Rectangle 21"/>
            <p:cNvSpPr>
              <a:spLocks noChangeArrowheads="1"/>
            </p:cNvSpPr>
            <p:nvPr/>
          </p:nvSpPr>
          <p:spPr bwMode="auto">
            <a:xfrm>
              <a:off x="1989776" y="4443768"/>
              <a:ext cx="137395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D</a:t>
              </a:r>
              <a:endParaRPr lang="en-GB" dirty="0"/>
            </a:p>
          </p:txBody>
        </p:sp>
        <p:sp>
          <p:nvSpPr>
            <p:cNvPr id="20571" name="Rectangle 66"/>
            <p:cNvSpPr>
              <a:spLocks noChangeArrowheads="1"/>
            </p:cNvSpPr>
            <p:nvPr/>
          </p:nvSpPr>
          <p:spPr bwMode="auto">
            <a:xfrm>
              <a:off x="3928086" y="4631403"/>
              <a:ext cx="137395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D</a:t>
              </a:r>
              <a:endParaRPr lang="en-GB" dirty="0"/>
            </a:p>
          </p:txBody>
        </p:sp>
        <p:sp>
          <p:nvSpPr>
            <p:cNvPr id="20572" name="Rectangle 67"/>
            <p:cNvSpPr>
              <a:spLocks noChangeArrowheads="1"/>
            </p:cNvSpPr>
            <p:nvPr/>
          </p:nvSpPr>
          <p:spPr bwMode="auto">
            <a:xfrm>
              <a:off x="4074346" y="4715618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Optima" pitchFamily="34" charset="0"/>
                </a:rPr>
                <a:t>3</a:t>
              </a:r>
              <a:endParaRPr lang="en-GB" dirty="0"/>
            </a:p>
          </p:txBody>
        </p:sp>
        <p:sp>
          <p:nvSpPr>
            <p:cNvPr id="20573" name="Rectangle 68"/>
            <p:cNvSpPr>
              <a:spLocks noChangeArrowheads="1"/>
            </p:cNvSpPr>
            <p:nvPr/>
          </p:nvSpPr>
          <p:spPr bwMode="auto">
            <a:xfrm>
              <a:off x="4824850" y="4631403"/>
              <a:ext cx="137395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D</a:t>
              </a:r>
              <a:endParaRPr lang="en-GB" dirty="0"/>
            </a:p>
          </p:txBody>
        </p:sp>
        <p:sp>
          <p:nvSpPr>
            <p:cNvPr id="20574" name="Rectangle 69"/>
            <p:cNvSpPr>
              <a:spLocks noChangeArrowheads="1"/>
            </p:cNvSpPr>
            <p:nvPr/>
          </p:nvSpPr>
          <p:spPr bwMode="auto">
            <a:xfrm>
              <a:off x="4974065" y="4715618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Optima" pitchFamily="34" charset="0"/>
                </a:rPr>
                <a:t>1</a:t>
              </a:r>
              <a:endParaRPr lang="en-GB" dirty="0"/>
            </a:p>
          </p:txBody>
        </p:sp>
        <p:sp>
          <p:nvSpPr>
            <p:cNvPr id="20575" name="Rectangle 70"/>
            <p:cNvSpPr>
              <a:spLocks noChangeArrowheads="1"/>
            </p:cNvSpPr>
            <p:nvPr/>
          </p:nvSpPr>
          <p:spPr bwMode="auto">
            <a:xfrm>
              <a:off x="6024475" y="5036224"/>
              <a:ext cx="137395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D</a:t>
              </a:r>
              <a:endParaRPr lang="en-GB" dirty="0"/>
            </a:p>
          </p:txBody>
        </p:sp>
        <p:sp>
          <p:nvSpPr>
            <p:cNvPr id="20576" name="Rectangle 71"/>
            <p:cNvSpPr>
              <a:spLocks noChangeArrowheads="1"/>
            </p:cNvSpPr>
            <p:nvPr/>
          </p:nvSpPr>
          <p:spPr bwMode="auto">
            <a:xfrm>
              <a:off x="6172212" y="5117484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CG Omega" pitchFamily="34" charset="0"/>
                </a:rPr>
                <a:t>1</a:t>
              </a:r>
              <a:endParaRPr lang="en-GB" dirty="0"/>
            </a:p>
          </p:txBody>
        </p:sp>
        <p:sp>
          <p:nvSpPr>
            <p:cNvPr id="20577" name="Rectangle 79"/>
            <p:cNvSpPr>
              <a:spLocks noChangeArrowheads="1"/>
            </p:cNvSpPr>
            <p:nvPr/>
          </p:nvSpPr>
          <p:spPr bwMode="auto">
            <a:xfrm>
              <a:off x="722192" y="4445245"/>
              <a:ext cx="370820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6 for</a:t>
              </a:r>
              <a:endParaRPr lang="en-GB" dirty="0"/>
            </a:p>
          </p:txBody>
        </p:sp>
        <p:sp>
          <p:nvSpPr>
            <p:cNvPr id="20578" name="Line 90"/>
            <p:cNvSpPr>
              <a:spLocks noChangeShapeType="1"/>
            </p:cNvSpPr>
            <p:nvPr/>
          </p:nvSpPr>
          <p:spPr bwMode="auto">
            <a:xfrm>
              <a:off x="1181654" y="4560486"/>
              <a:ext cx="5407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9" name="Freeform 91"/>
            <p:cNvSpPr>
              <a:spLocks/>
            </p:cNvSpPr>
            <p:nvPr/>
          </p:nvSpPr>
          <p:spPr bwMode="auto">
            <a:xfrm>
              <a:off x="1710553" y="4513208"/>
              <a:ext cx="110803" cy="94557"/>
            </a:xfrm>
            <a:custGeom>
              <a:avLst/>
              <a:gdLst>
                <a:gd name="T0" fmla="*/ 0 w 75"/>
                <a:gd name="T1" fmla="*/ 0 h 64"/>
                <a:gd name="T2" fmla="*/ 110803 w 75"/>
                <a:gd name="T3" fmla="*/ 47279 h 64"/>
                <a:gd name="T4" fmla="*/ 0 w 75"/>
                <a:gd name="T5" fmla="*/ 94557 h 64"/>
                <a:gd name="T6" fmla="*/ 0 w 75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64"/>
                <a:gd name="T14" fmla="*/ 75 w 75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64">
                  <a:moveTo>
                    <a:pt x="0" y="0"/>
                  </a:moveTo>
                  <a:lnTo>
                    <a:pt x="75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80" name="Rectangle 104"/>
            <p:cNvSpPr>
              <a:spLocks noChangeArrowheads="1"/>
            </p:cNvSpPr>
            <p:nvPr/>
          </p:nvSpPr>
          <p:spPr bwMode="auto">
            <a:xfrm>
              <a:off x="2976660" y="4621061"/>
              <a:ext cx="137395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D</a:t>
              </a:r>
              <a:endParaRPr lang="en-GB" dirty="0"/>
            </a:p>
          </p:txBody>
        </p:sp>
        <p:sp>
          <p:nvSpPr>
            <p:cNvPr id="20581" name="Rectangle 105"/>
            <p:cNvSpPr>
              <a:spLocks noChangeArrowheads="1"/>
            </p:cNvSpPr>
            <p:nvPr/>
          </p:nvSpPr>
          <p:spPr bwMode="auto">
            <a:xfrm>
              <a:off x="3125874" y="4703798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CG Omega" pitchFamily="34" charset="0"/>
                </a:rPr>
                <a:t>1</a:t>
              </a:r>
              <a:endParaRPr lang="en-GB" dirty="0"/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722313" y="2071688"/>
            <a:ext cx="2771775" cy="3243262"/>
            <a:chOff x="722192" y="2072464"/>
            <a:chExt cx="2771548" cy="3242998"/>
          </a:xfrm>
        </p:grpSpPr>
        <p:sp>
          <p:nvSpPr>
            <p:cNvPr id="20557" name="Freeform 85"/>
            <p:cNvSpPr>
              <a:spLocks/>
            </p:cNvSpPr>
            <p:nvPr/>
          </p:nvSpPr>
          <p:spPr bwMode="auto">
            <a:xfrm>
              <a:off x="1710553" y="2141904"/>
              <a:ext cx="110803" cy="94557"/>
            </a:xfrm>
            <a:custGeom>
              <a:avLst/>
              <a:gdLst>
                <a:gd name="T0" fmla="*/ 0 w 75"/>
                <a:gd name="T1" fmla="*/ 0 h 64"/>
                <a:gd name="T2" fmla="*/ 110803 w 75"/>
                <a:gd name="T3" fmla="*/ 47279 h 64"/>
                <a:gd name="T4" fmla="*/ 0 w 75"/>
                <a:gd name="T5" fmla="*/ 94557 h 64"/>
                <a:gd name="T6" fmla="*/ 0 w 75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64"/>
                <a:gd name="T14" fmla="*/ 75 w 75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64">
                  <a:moveTo>
                    <a:pt x="0" y="0"/>
                  </a:moveTo>
                  <a:lnTo>
                    <a:pt x="75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" name="Group 105"/>
            <p:cNvGrpSpPr>
              <a:grpSpLocks/>
            </p:cNvGrpSpPr>
            <p:nvPr/>
          </p:nvGrpSpPr>
          <p:grpSpPr bwMode="auto">
            <a:xfrm>
              <a:off x="722192" y="2072464"/>
              <a:ext cx="2771548" cy="3242998"/>
              <a:chOff x="722192" y="2072464"/>
              <a:chExt cx="2771548" cy="3242998"/>
            </a:xfrm>
          </p:grpSpPr>
          <p:sp>
            <p:nvSpPr>
              <p:cNvPr id="20559" name="Rectangle 12"/>
              <p:cNvSpPr>
                <a:spLocks noChangeArrowheads="1"/>
              </p:cNvSpPr>
              <p:nvPr/>
            </p:nvSpPr>
            <p:spPr bwMode="auto">
              <a:xfrm>
                <a:off x="2000117" y="2072464"/>
                <a:ext cx="166943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 A</a:t>
                </a:r>
                <a:endParaRPr lang="en-GB" dirty="0"/>
              </a:p>
            </p:txBody>
          </p:sp>
          <p:sp>
            <p:nvSpPr>
              <p:cNvPr id="20560" name="Rectangle 56"/>
              <p:cNvSpPr>
                <a:spLocks noChangeArrowheads="1"/>
              </p:cNvSpPr>
              <p:nvPr/>
            </p:nvSpPr>
            <p:spPr bwMode="auto">
              <a:xfrm>
                <a:off x="3273611" y="2691514"/>
                <a:ext cx="118190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A</a:t>
                </a:r>
                <a:endParaRPr lang="en-GB" dirty="0"/>
              </a:p>
            </p:txBody>
          </p:sp>
          <p:sp>
            <p:nvSpPr>
              <p:cNvPr id="20561" name="Rectangle 57"/>
              <p:cNvSpPr>
                <a:spLocks noChangeArrowheads="1"/>
              </p:cNvSpPr>
              <p:nvPr/>
            </p:nvSpPr>
            <p:spPr bwMode="auto">
              <a:xfrm>
                <a:off x="3415439" y="2774252"/>
                <a:ext cx="78301" cy="16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200" b="1" dirty="0">
                    <a:solidFill>
                      <a:srgbClr val="000000"/>
                    </a:solidFill>
                    <a:latin typeface="CG Omega" pitchFamily="34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20562" name="Rectangle 76"/>
              <p:cNvSpPr>
                <a:spLocks noChangeArrowheads="1"/>
              </p:cNvSpPr>
              <p:nvPr/>
            </p:nvSpPr>
            <p:spPr bwMode="auto">
              <a:xfrm>
                <a:off x="722192" y="2075419"/>
                <a:ext cx="370820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9 for</a:t>
                </a:r>
                <a:endParaRPr lang="en-GB" dirty="0"/>
              </a:p>
            </p:txBody>
          </p:sp>
          <p:sp>
            <p:nvSpPr>
              <p:cNvPr id="20563" name="Line 84"/>
              <p:cNvSpPr>
                <a:spLocks noChangeShapeType="1"/>
              </p:cNvSpPr>
              <p:nvPr/>
            </p:nvSpPr>
            <p:spPr bwMode="auto">
              <a:xfrm>
                <a:off x="1181654" y="2189182"/>
                <a:ext cx="540718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64" name="Rectangle 96"/>
              <p:cNvSpPr>
                <a:spLocks noChangeArrowheads="1"/>
              </p:cNvSpPr>
              <p:nvPr/>
            </p:nvSpPr>
            <p:spPr bwMode="auto">
              <a:xfrm>
                <a:off x="3252928" y="3464220"/>
                <a:ext cx="118190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A</a:t>
                </a:r>
                <a:endParaRPr lang="en-GB" dirty="0"/>
              </a:p>
            </p:txBody>
          </p:sp>
          <p:sp>
            <p:nvSpPr>
              <p:cNvPr id="20565" name="Rectangle 97"/>
              <p:cNvSpPr>
                <a:spLocks noChangeArrowheads="1"/>
              </p:cNvSpPr>
              <p:nvPr/>
            </p:nvSpPr>
            <p:spPr bwMode="auto">
              <a:xfrm>
                <a:off x="3394755" y="3546957"/>
                <a:ext cx="78301" cy="16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200" b="1" dirty="0">
                    <a:solidFill>
                      <a:srgbClr val="000000"/>
                    </a:solidFill>
                    <a:latin typeface="CG Omega" pitchFamily="34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20566" name="Rectangle 98"/>
              <p:cNvSpPr>
                <a:spLocks noChangeArrowheads="1"/>
              </p:cNvSpPr>
              <p:nvPr/>
            </p:nvSpPr>
            <p:spPr bwMode="auto">
              <a:xfrm>
                <a:off x="3252928" y="5064296"/>
                <a:ext cx="118190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A</a:t>
                </a:r>
                <a:endParaRPr lang="en-GB" dirty="0"/>
              </a:p>
            </p:txBody>
          </p:sp>
          <p:sp>
            <p:nvSpPr>
              <p:cNvPr id="20567" name="Rectangle 99"/>
              <p:cNvSpPr>
                <a:spLocks noChangeArrowheads="1"/>
              </p:cNvSpPr>
              <p:nvPr/>
            </p:nvSpPr>
            <p:spPr bwMode="auto">
              <a:xfrm>
                <a:off x="3394755" y="5145555"/>
                <a:ext cx="78301" cy="16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200" b="1" dirty="0">
                    <a:solidFill>
                      <a:srgbClr val="000000"/>
                    </a:solidFill>
                    <a:latin typeface="CG Omega" pitchFamily="34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20568" name="Rectangle 106"/>
              <p:cNvSpPr>
                <a:spLocks noChangeArrowheads="1"/>
              </p:cNvSpPr>
              <p:nvPr/>
            </p:nvSpPr>
            <p:spPr bwMode="auto">
              <a:xfrm>
                <a:off x="3252928" y="4256132"/>
                <a:ext cx="118190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A</a:t>
                </a:r>
                <a:endParaRPr lang="en-GB" dirty="0"/>
              </a:p>
            </p:txBody>
          </p:sp>
          <p:sp>
            <p:nvSpPr>
              <p:cNvPr id="20569" name="Rectangle 107"/>
              <p:cNvSpPr>
                <a:spLocks noChangeArrowheads="1"/>
              </p:cNvSpPr>
              <p:nvPr/>
            </p:nvSpPr>
            <p:spPr bwMode="auto">
              <a:xfrm>
                <a:off x="3394755" y="4338869"/>
                <a:ext cx="78301" cy="16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200" b="1" dirty="0">
                    <a:solidFill>
                      <a:srgbClr val="000000"/>
                    </a:solidFill>
                    <a:latin typeface="CG Omega" pitchFamily="34" charset="0"/>
                  </a:rPr>
                  <a:t>3</a:t>
                </a:r>
                <a:endParaRPr lang="en-GB" dirty="0"/>
              </a:p>
            </p:txBody>
          </p:sp>
        </p:grpSp>
      </p:grp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722313" y="2862263"/>
            <a:ext cx="3743325" cy="2452687"/>
            <a:chOff x="722192" y="2862898"/>
            <a:chExt cx="3743658" cy="2452564"/>
          </a:xfrm>
        </p:grpSpPr>
        <p:grpSp>
          <p:nvGrpSpPr>
            <p:cNvPr id="7" name="Group 108"/>
            <p:cNvGrpSpPr>
              <a:grpSpLocks/>
            </p:cNvGrpSpPr>
            <p:nvPr/>
          </p:nvGrpSpPr>
          <p:grpSpPr bwMode="auto">
            <a:xfrm>
              <a:off x="4211741" y="3449445"/>
              <a:ext cx="215697" cy="252644"/>
              <a:chOff x="4211741" y="3449445"/>
              <a:chExt cx="215697" cy="252644"/>
            </a:xfrm>
          </p:grpSpPr>
          <p:sp>
            <p:nvSpPr>
              <p:cNvPr id="20555" name="Rectangle 51"/>
              <p:cNvSpPr>
                <a:spLocks noChangeArrowheads="1"/>
              </p:cNvSpPr>
              <p:nvPr/>
            </p:nvSpPr>
            <p:spPr bwMode="auto">
              <a:xfrm>
                <a:off x="4211741" y="3449445"/>
                <a:ext cx="107848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B</a:t>
                </a:r>
                <a:endParaRPr lang="en-GB" dirty="0"/>
              </a:p>
            </p:txBody>
          </p:sp>
          <p:sp>
            <p:nvSpPr>
              <p:cNvPr id="20556" name="Rectangle 52"/>
              <p:cNvSpPr>
                <a:spLocks noChangeArrowheads="1"/>
              </p:cNvSpPr>
              <p:nvPr/>
            </p:nvSpPr>
            <p:spPr bwMode="auto">
              <a:xfrm>
                <a:off x="4349137" y="3532182"/>
                <a:ext cx="78301" cy="16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200" b="1" dirty="0">
                    <a:solidFill>
                      <a:srgbClr val="000000"/>
                    </a:solidFill>
                    <a:latin typeface="CG Omega" pitchFamily="34" charset="0"/>
                  </a:rPr>
                  <a:t>3</a:t>
                </a:r>
                <a:endParaRPr lang="en-GB" dirty="0"/>
              </a:p>
            </p:txBody>
          </p:sp>
        </p:grpSp>
        <p:grpSp>
          <p:nvGrpSpPr>
            <p:cNvPr id="8" name="Group 107"/>
            <p:cNvGrpSpPr>
              <a:grpSpLocks/>
            </p:cNvGrpSpPr>
            <p:nvPr/>
          </p:nvGrpSpPr>
          <p:grpSpPr bwMode="auto">
            <a:xfrm>
              <a:off x="722192" y="2862898"/>
              <a:ext cx="3743658" cy="2452564"/>
              <a:chOff x="722192" y="2862898"/>
              <a:chExt cx="3743658" cy="2452564"/>
            </a:xfrm>
          </p:grpSpPr>
          <p:sp>
            <p:nvSpPr>
              <p:cNvPr id="20545" name="Rectangle 15"/>
              <p:cNvSpPr>
                <a:spLocks noChangeArrowheads="1"/>
              </p:cNvSpPr>
              <p:nvPr/>
            </p:nvSpPr>
            <p:spPr bwMode="auto">
              <a:xfrm>
                <a:off x="2006027" y="2862898"/>
                <a:ext cx="107848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B</a:t>
                </a:r>
                <a:endParaRPr lang="en-GB" dirty="0"/>
              </a:p>
            </p:txBody>
          </p:sp>
          <p:sp>
            <p:nvSpPr>
              <p:cNvPr id="20546" name="Rectangle 49"/>
              <p:cNvSpPr>
                <a:spLocks noChangeArrowheads="1"/>
              </p:cNvSpPr>
              <p:nvPr/>
            </p:nvSpPr>
            <p:spPr bwMode="auto">
              <a:xfrm>
                <a:off x="3004730" y="2987004"/>
                <a:ext cx="107848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B</a:t>
                </a:r>
                <a:endParaRPr lang="en-GB" dirty="0"/>
              </a:p>
            </p:txBody>
          </p:sp>
          <p:sp>
            <p:nvSpPr>
              <p:cNvPr id="20547" name="Rectangle 50"/>
              <p:cNvSpPr>
                <a:spLocks noChangeArrowheads="1"/>
              </p:cNvSpPr>
              <p:nvPr/>
            </p:nvSpPr>
            <p:spPr bwMode="auto">
              <a:xfrm>
                <a:off x="3140648" y="3068264"/>
                <a:ext cx="78301" cy="16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200" b="1" dirty="0">
                    <a:solidFill>
                      <a:srgbClr val="000000"/>
                    </a:solidFill>
                    <a:latin typeface="CG Omega" pitchFamily="34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20548" name="Rectangle 53"/>
              <p:cNvSpPr>
                <a:spLocks noChangeArrowheads="1"/>
              </p:cNvSpPr>
              <p:nvPr/>
            </p:nvSpPr>
            <p:spPr bwMode="auto">
              <a:xfrm>
                <a:off x="4232425" y="4257609"/>
                <a:ext cx="107848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B</a:t>
                </a:r>
                <a:endParaRPr lang="en-GB" dirty="0"/>
              </a:p>
            </p:txBody>
          </p:sp>
          <p:sp>
            <p:nvSpPr>
              <p:cNvPr id="20549" name="Rectangle 54"/>
              <p:cNvSpPr>
                <a:spLocks noChangeArrowheads="1"/>
              </p:cNvSpPr>
              <p:nvPr/>
            </p:nvSpPr>
            <p:spPr bwMode="auto">
              <a:xfrm>
                <a:off x="4368343" y="4340346"/>
                <a:ext cx="78301" cy="16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200" b="1" dirty="0">
                    <a:solidFill>
                      <a:srgbClr val="000000"/>
                    </a:solidFill>
                    <a:latin typeface="CG Omega" pitchFamily="34" charset="0"/>
                  </a:rPr>
                  <a:t>1</a:t>
                </a:r>
                <a:endParaRPr lang="en-GB" dirty="0"/>
              </a:p>
            </p:txBody>
          </p:sp>
          <p:sp>
            <p:nvSpPr>
              <p:cNvPr id="20550" name="Rectangle 77"/>
              <p:cNvSpPr>
                <a:spLocks noChangeArrowheads="1"/>
              </p:cNvSpPr>
              <p:nvPr/>
            </p:nvSpPr>
            <p:spPr bwMode="auto">
              <a:xfrm>
                <a:off x="722192" y="2865853"/>
                <a:ext cx="370820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7 for</a:t>
                </a:r>
                <a:endParaRPr lang="en-GB" dirty="0"/>
              </a:p>
            </p:txBody>
          </p:sp>
          <p:sp>
            <p:nvSpPr>
              <p:cNvPr id="20551" name="Line 86"/>
              <p:cNvSpPr>
                <a:spLocks noChangeShapeType="1"/>
              </p:cNvSpPr>
              <p:nvPr/>
            </p:nvSpPr>
            <p:spPr bwMode="auto">
              <a:xfrm>
                <a:off x="1181654" y="2979617"/>
                <a:ext cx="54071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52" name="Freeform 87"/>
              <p:cNvSpPr>
                <a:spLocks/>
              </p:cNvSpPr>
              <p:nvPr/>
            </p:nvSpPr>
            <p:spPr bwMode="auto">
              <a:xfrm>
                <a:off x="1710553" y="2932338"/>
                <a:ext cx="110803" cy="94557"/>
              </a:xfrm>
              <a:custGeom>
                <a:avLst/>
                <a:gdLst>
                  <a:gd name="T0" fmla="*/ 0 w 75"/>
                  <a:gd name="T1" fmla="*/ 0 h 64"/>
                  <a:gd name="T2" fmla="*/ 110803 w 75"/>
                  <a:gd name="T3" fmla="*/ 47279 h 64"/>
                  <a:gd name="T4" fmla="*/ 0 w 75"/>
                  <a:gd name="T5" fmla="*/ 94557 h 64"/>
                  <a:gd name="T6" fmla="*/ 0 w 75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64"/>
                  <a:gd name="T14" fmla="*/ 75 w 7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64">
                    <a:moveTo>
                      <a:pt x="0" y="0"/>
                    </a:moveTo>
                    <a:lnTo>
                      <a:pt x="75" y="32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53" name="Rectangle 108"/>
              <p:cNvSpPr>
                <a:spLocks noChangeArrowheads="1"/>
              </p:cNvSpPr>
              <p:nvPr/>
            </p:nvSpPr>
            <p:spPr bwMode="auto">
              <a:xfrm>
                <a:off x="4250153" y="5064296"/>
                <a:ext cx="107848" cy="212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500" b="1" dirty="0">
                    <a:solidFill>
                      <a:srgbClr val="000000"/>
                    </a:solidFill>
                    <a:latin typeface="CG Omega" pitchFamily="34" charset="0"/>
                  </a:rPr>
                  <a:t>B</a:t>
                </a:r>
                <a:endParaRPr lang="en-GB" dirty="0"/>
              </a:p>
            </p:txBody>
          </p:sp>
          <p:sp>
            <p:nvSpPr>
              <p:cNvPr id="20554" name="Rectangle 109"/>
              <p:cNvSpPr>
                <a:spLocks noChangeArrowheads="1"/>
              </p:cNvSpPr>
              <p:nvPr/>
            </p:nvSpPr>
            <p:spPr bwMode="auto">
              <a:xfrm>
                <a:off x="4387549" y="5145555"/>
                <a:ext cx="78301" cy="16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GB" sz="1200" b="1" dirty="0">
                    <a:solidFill>
                      <a:srgbClr val="000000"/>
                    </a:solidFill>
                    <a:latin typeface="CG Omega" pitchFamily="34" charset="0"/>
                  </a:rPr>
                  <a:t>1</a:t>
                </a:r>
                <a:endParaRPr lang="en-GB" dirty="0"/>
              </a:p>
            </p:txBody>
          </p:sp>
        </p:grp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608013" y="5233988"/>
            <a:ext cx="5375275" cy="431800"/>
            <a:chOff x="608434" y="5234202"/>
            <a:chExt cx="5374675" cy="431415"/>
          </a:xfrm>
        </p:grpSpPr>
        <p:sp>
          <p:nvSpPr>
            <p:cNvPr id="20531" name="Rectangle 23"/>
            <p:cNvSpPr>
              <a:spLocks noChangeArrowheads="1"/>
            </p:cNvSpPr>
            <p:nvPr/>
          </p:nvSpPr>
          <p:spPr bwMode="auto">
            <a:xfrm>
              <a:off x="2014891" y="5234202"/>
              <a:ext cx="88642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E</a:t>
              </a:r>
              <a:endParaRPr lang="en-GB" dirty="0"/>
            </a:p>
          </p:txBody>
        </p:sp>
        <p:sp>
          <p:nvSpPr>
            <p:cNvPr id="20532" name="Rectangle 72"/>
            <p:cNvSpPr>
              <a:spLocks noChangeArrowheads="1"/>
            </p:cNvSpPr>
            <p:nvPr/>
          </p:nvSpPr>
          <p:spPr bwMode="auto">
            <a:xfrm>
              <a:off x="5782186" y="5412973"/>
              <a:ext cx="88642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E</a:t>
              </a:r>
              <a:endParaRPr lang="en-GB" dirty="0"/>
            </a:p>
          </p:txBody>
        </p:sp>
        <p:sp>
          <p:nvSpPr>
            <p:cNvPr id="20533" name="Rectangle 73"/>
            <p:cNvSpPr>
              <a:spLocks noChangeArrowheads="1"/>
            </p:cNvSpPr>
            <p:nvPr/>
          </p:nvSpPr>
          <p:spPr bwMode="auto">
            <a:xfrm>
              <a:off x="5904808" y="5495710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CG Omega" pitchFamily="34" charset="0"/>
                </a:rPr>
                <a:t>3</a:t>
              </a:r>
              <a:endParaRPr lang="en-GB" dirty="0"/>
            </a:p>
          </p:txBody>
        </p:sp>
        <p:sp>
          <p:nvSpPr>
            <p:cNvPr id="20534" name="Rectangle 80"/>
            <p:cNvSpPr>
              <a:spLocks noChangeArrowheads="1"/>
            </p:cNvSpPr>
            <p:nvPr/>
          </p:nvSpPr>
          <p:spPr bwMode="auto">
            <a:xfrm>
              <a:off x="608434" y="5235680"/>
              <a:ext cx="468327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10 for</a:t>
              </a:r>
              <a:endParaRPr lang="en-GB" dirty="0"/>
            </a:p>
          </p:txBody>
        </p:sp>
        <p:sp>
          <p:nvSpPr>
            <p:cNvPr id="20535" name="Line 92"/>
            <p:cNvSpPr>
              <a:spLocks noChangeShapeType="1"/>
            </p:cNvSpPr>
            <p:nvPr/>
          </p:nvSpPr>
          <p:spPr bwMode="auto">
            <a:xfrm>
              <a:off x="1181654" y="5350921"/>
              <a:ext cx="5407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36" name="Freeform 93"/>
            <p:cNvSpPr>
              <a:spLocks/>
            </p:cNvSpPr>
            <p:nvPr/>
          </p:nvSpPr>
          <p:spPr bwMode="auto">
            <a:xfrm>
              <a:off x="1710553" y="5303642"/>
              <a:ext cx="110803" cy="94557"/>
            </a:xfrm>
            <a:custGeom>
              <a:avLst/>
              <a:gdLst>
                <a:gd name="T0" fmla="*/ 0 w 75"/>
                <a:gd name="T1" fmla="*/ 0 h 64"/>
                <a:gd name="T2" fmla="*/ 110803 w 75"/>
                <a:gd name="T3" fmla="*/ 47279 h 64"/>
                <a:gd name="T4" fmla="*/ 0 w 75"/>
                <a:gd name="T5" fmla="*/ 94557 h 64"/>
                <a:gd name="T6" fmla="*/ 0 w 75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64"/>
                <a:gd name="T14" fmla="*/ 75 w 75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64">
                  <a:moveTo>
                    <a:pt x="0" y="0"/>
                  </a:moveTo>
                  <a:lnTo>
                    <a:pt x="75" y="32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37" name="Rectangle 100"/>
            <p:cNvSpPr>
              <a:spLocks noChangeArrowheads="1"/>
            </p:cNvSpPr>
            <p:nvPr/>
          </p:nvSpPr>
          <p:spPr bwMode="auto">
            <a:xfrm>
              <a:off x="4872126" y="5407064"/>
              <a:ext cx="88642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E</a:t>
              </a:r>
              <a:endParaRPr lang="en-GB" dirty="0"/>
            </a:p>
          </p:txBody>
        </p:sp>
        <p:sp>
          <p:nvSpPr>
            <p:cNvPr id="20538" name="Rectangle 101"/>
            <p:cNvSpPr>
              <a:spLocks noChangeArrowheads="1"/>
            </p:cNvSpPr>
            <p:nvPr/>
          </p:nvSpPr>
          <p:spPr bwMode="auto">
            <a:xfrm>
              <a:off x="4993271" y="5488323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CG Omega" pitchFamily="34" charset="0"/>
                </a:rPr>
                <a:t>2</a:t>
              </a:r>
              <a:endParaRPr lang="en-GB" dirty="0"/>
            </a:p>
          </p:txBody>
        </p:sp>
        <p:sp>
          <p:nvSpPr>
            <p:cNvPr id="20539" name="Rectangle 102"/>
            <p:cNvSpPr>
              <a:spLocks noChangeArrowheads="1"/>
            </p:cNvSpPr>
            <p:nvPr/>
          </p:nvSpPr>
          <p:spPr bwMode="auto">
            <a:xfrm>
              <a:off x="3000297" y="5404109"/>
              <a:ext cx="88642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E</a:t>
              </a:r>
              <a:endParaRPr lang="en-GB" dirty="0"/>
            </a:p>
          </p:txBody>
        </p:sp>
        <p:sp>
          <p:nvSpPr>
            <p:cNvPr id="20540" name="Rectangle 103"/>
            <p:cNvSpPr>
              <a:spLocks noChangeArrowheads="1"/>
            </p:cNvSpPr>
            <p:nvPr/>
          </p:nvSpPr>
          <p:spPr bwMode="auto">
            <a:xfrm>
              <a:off x="3119964" y="5486846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CG Omega" pitchFamily="34" charset="0"/>
                </a:rPr>
                <a:t>2</a:t>
              </a:r>
              <a:endParaRPr lang="en-GB" dirty="0"/>
            </a:p>
          </p:txBody>
        </p:sp>
        <p:sp>
          <p:nvSpPr>
            <p:cNvPr id="20541" name="Rectangle 110"/>
            <p:cNvSpPr>
              <a:spLocks noChangeArrowheads="1"/>
            </p:cNvSpPr>
            <p:nvPr/>
          </p:nvSpPr>
          <p:spPr bwMode="auto">
            <a:xfrm>
              <a:off x="3960588" y="5404109"/>
              <a:ext cx="88642" cy="21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500" b="1" dirty="0">
                  <a:solidFill>
                    <a:srgbClr val="000000"/>
                  </a:solidFill>
                  <a:latin typeface="CG Omega" pitchFamily="34" charset="0"/>
                </a:rPr>
                <a:t>E</a:t>
              </a:r>
              <a:endParaRPr lang="en-GB" dirty="0"/>
            </a:p>
          </p:txBody>
        </p:sp>
        <p:sp>
          <p:nvSpPr>
            <p:cNvPr id="20542" name="Rectangle 111"/>
            <p:cNvSpPr>
              <a:spLocks noChangeArrowheads="1"/>
            </p:cNvSpPr>
            <p:nvPr/>
          </p:nvSpPr>
          <p:spPr bwMode="auto">
            <a:xfrm>
              <a:off x="4083210" y="5486846"/>
              <a:ext cx="78301" cy="1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b="1" dirty="0">
                  <a:solidFill>
                    <a:srgbClr val="000000"/>
                  </a:solidFill>
                  <a:latin typeface="CG Omega" pitchFamily="34" charset="0"/>
                </a:rPr>
                <a:t>3</a:t>
              </a:r>
              <a:endParaRPr lang="en-GB" dirty="0"/>
            </a:p>
          </p:txBody>
        </p:sp>
      </p:grpSp>
      <p:sp>
        <p:nvSpPr>
          <p:cNvPr id="117" name="Date Placeholder 1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19" name="Slide Number Placeholder 1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1" name="Footer Placeholder 1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Economic Decision Theory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 smtClean="0"/>
              <a:t>Attempt to evaluate projects on their contribution to the firm’s profits</a:t>
            </a:r>
          </a:p>
          <a:p>
            <a:pPr eaLnBrk="1" hangingPunct="1"/>
            <a:r>
              <a:rPr lang="en-GB" dirty="0" smtClean="0"/>
              <a:t>Take into account the cash flow involved with the project from initiation, through development, to sales, and either end-of-life cycle or some specified time horizon</a:t>
            </a:r>
          </a:p>
          <a:p>
            <a:pPr eaLnBrk="1" hangingPunct="1"/>
            <a:r>
              <a:rPr lang="en-GB" dirty="0" smtClean="0"/>
              <a:t>Methods include:</a:t>
            </a:r>
          </a:p>
          <a:p>
            <a:pPr lvl="1" eaLnBrk="1" hangingPunct="1"/>
            <a:r>
              <a:rPr lang="en-GB" dirty="0" smtClean="0"/>
              <a:t>Discounted cash flow models such as Net Present Value</a:t>
            </a:r>
          </a:p>
          <a:p>
            <a:pPr lvl="1" eaLnBrk="1" hangingPunct="1"/>
            <a:r>
              <a:rPr lang="en-GB" dirty="0" smtClean="0"/>
              <a:t>Internal rate of return</a:t>
            </a:r>
          </a:p>
          <a:p>
            <a:pPr lvl="1" eaLnBrk="1" hangingPunct="1"/>
            <a:r>
              <a:rPr lang="en-GB" dirty="0" smtClean="0"/>
              <a:t>Payback period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62300" y="28225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11" name="Freeform 4"/>
          <p:cNvSpPr>
            <a:spLocks/>
          </p:cNvSpPr>
          <p:nvPr/>
        </p:nvSpPr>
        <p:spPr bwMode="auto">
          <a:xfrm>
            <a:off x="1379538" y="2970213"/>
            <a:ext cx="6207125" cy="2922587"/>
          </a:xfrm>
          <a:custGeom>
            <a:avLst/>
            <a:gdLst>
              <a:gd name="T0" fmla="*/ 0 w 3920"/>
              <a:gd name="T1" fmla="*/ 2147483647 h 3826"/>
              <a:gd name="T2" fmla="*/ 2147483647 w 3920"/>
              <a:gd name="T3" fmla="*/ 2147483647 h 3826"/>
              <a:gd name="T4" fmla="*/ 2147483647 w 3920"/>
              <a:gd name="T5" fmla="*/ 2147483647 h 3826"/>
              <a:gd name="T6" fmla="*/ 2147483647 w 3920"/>
              <a:gd name="T7" fmla="*/ 2147483647 h 3826"/>
              <a:gd name="T8" fmla="*/ 2147483647 w 3920"/>
              <a:gd name="T9" fmla="*/ 2147483647 h 3826"/>
              <a:gd name="T10" fmla="*/ 2147483647 w 3920"/>
              <a:gd name="T11" fmla="*/ 2147483647 h 3826"/>
              <a:gd name="T12" fmla="*/ 2147483647 w 3920"/>
              <a:gd name="T13" fmla="*/ 0 h 3826"/>
              <a:gd name="T14" fmla="*/ 2147483647 w 3920"/>
              <a:gd name="T15" fmla="*/ 2147483647 h 3826"/>
              <a:gd name="T16" fmla="*/ 2147483647 w 3920"/>
              <a:gd name="T17" fmla="*/ 2147483647 h 38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20"/>
              <a:gd name="T28" fmla="*/ 0 h 3826"/>
              <a:gd name="T29" fmla="*/ 3920 w 3920"/>
              <a:gd name="T30" fmla="*/ 3826 h 38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20" h="3826">
                <a:moveTo>
                  <a:pt x="0" y="2762"/>
                </a:moveTo>
                <a:lnTo>
                  <a:pt x="391" y="2840"/>
                </a:lnTo>
                <a:lnTo>
                  <a:pt x="807" y="3032"/>
                </a:lnTo>
                <a:lnTo>
                  <a:pt x="1294" y="3655"/>
                </a:lnTo>
                <a:lnTo>
                  <a:pt x="1565" y="3826"/>
                </a:lnTo>
                <a:lnTo>
                  <a:pt x="1771" y="3645"/>
                </a:lnTo>
                <a:lnTo>
                  <a:pt x="3333" y="0"/>
                </a:lnTo>
                <a:lnTo>
                  <a:pt x="3642" y="68"/>
                </a:lnTo>
                <a:lnTo>
                  <a:pt x="3920" y="430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1384300" y="4697413"/>
            <a:ext cx="7073900" cy="1587"/>
          </a:xfrm>
          <a:prstGeom prst="line">
            <a:avLst/>
          </a:prstGeom>
          <a:noFill/>
          <a:ln w="650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1384300" y="1581150"/>
            <a:ext cx="1588" cy="4344988"/>
          </a:xfrm>
          <a:prstGeom prst="line">
            <a:avLst/>
          </a:prstGeom>
          <a:noFill/>
          <a:ln w="650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1987550" y="1576388"/>
            <a:ext cx="33338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1987550" y="1901825"/>
            <a:ext cx="33338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1987550" y="2227263"/>
            <a:ext cx="33338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1987550" y="2552700"/>
            <a:ext cx="33338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1987550" y="2876550"/>
            <a:ext cx="33338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1987550" y="3201988"/>
            <a:ext cx="33338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20" name="Rectangle 13"/>
          <p:cNvSpPr>
            <a:spLocks noChangeArrowheads="1"/>
          </p:cNvSpPr>
          <p:nvPr/>
        </p:nvSpPr>
        <p:spPr bwMode="auto">
          <a:xfrm>
            <a:off x="1987550" y="3527425"/>
            <a:ext cx="33338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1987550" y="3852863"/>
            <a:ext cx="33338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22" name="Rectangle 15"/>
          <p:cNvSpPr>
            <a:spLocks noChangeArrowheads="1"/>
          </p:cNvSpPr>
          <p:nvPr/>
        </p:nvSpPr>
        <p:spPr bwMode="auto">
          <a:xfrm>
            <a:off x="1987550" y="4178300"/>
            <a:ext cx="33338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1987550" y="4502150"/>
            <a:ext cx="33338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24" name="Rectangle 17"/>
          <p:cNvSpPr>
            <a:spLocks noChangeArrowheads="1"/>
          </p:cNvSpPr>
          <p:nvPr/>
        </p:nvSpPr>
        <p:spPr bwMode="auto">
          <a:xfrm>
            <a:off x="1987550" y="4827588"/>
            <a:ext cx="33338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25" name="Rectangle 18"/>
          <p:cNvSpPr>
            <a:spLocks noChangeArrowheads="1"/>
          </p:cNvSpPr>
          <p:nvPr/>
        </p:nvSpPr>
        <p:spPr bwMode="auto">
          <a:xfrm>
            <a:off x="1987550" y="5153025"/>
            <a:ext cx="33338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26" name="Rectangle 19"/>
          <p:cNvSpPr>
            <a:spLocks noChangeArrowheads="1"/>
          </p:cNvSpPr>
          <p:nvPr/>
        </p:nvSpPr>
        <p:spPr bwMode="auto">
          <a:xfrm>
            <a:off x="1987550" y="5478463"/>
            <a:ext cx="33338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27" name="Rectangle 20"/>
          <p:cNvSpPr>
            <a:spLocks noChangeArrowheads="1"/>
          </p:cNvSpPr>
          <p:nvPr/>
        </p:nvSpPr>
        <p:spPr bwMode="auto">
          <a:xfrm>
            <a:off x="1987550" y="5803900"/>
            <a:ext cx="33338" cy="1222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28" name="Rectangle 21"/>
          <p:cNvSpPr>
            <a:spLocks noChangeArrowheads="1"/>
          </p:cNvSpPr>
          <p:nvPr/>
        </p:nvSpPr>
        <p:spPr bwMode="auto">
          <a:xfrm>
            <a:off x="2611438" y="1573213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29" name="Rectangle 22"/>
          <p:cNvSpPr>
            <a:spLocks noChangeArrowheads="1"/>
          </p:cNvSpPr>
          <p:nvPr/>
        </p:nvSpPr>
        <p:spPr bwMode="auto">
          <a:xfrm>
            <a:off x="2611438" y="1898650"/>
            <a:ext cx="33337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30" name="Rectangle 23"/>
          <p:cNvSpPr>
            <a:spLocks noChangeArrowheads="1"/>
          </p:cNvSpPr>
          <p:nvPr/>
        </p:nvSpPr>
        <p:spPr bwMode="auto">
          <a:xfrm>
            <a:off x="2611438" y="2224088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31" name="Rectangle 24"/>
          <p:cNvSpPr>
            <a:spLocks noChangeArrowheads="1"/>
          </p:cNvSpPr>
          <p:nvPr/>
        </p:nvSpPr>
        <p:spPr bwMode="auto">
          <a:xfrm>
            <a:off x="2611438" y="2547938"/>
            <a:ext cx="33337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32" name="Rectangle 25"/>
          <p:cNvSpPr>
            <a:spLocks noChangeArrowheads="1"/>
          </p:cNvSpPr>
          <p:nvPr/>
        </p:nvSpPr>
        <p:spPr bwMode="auto">
          <a:xfrm>
            <a:off x="2611438" y="2873375"/>
            <a:ext cx="33337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33" name="Rectangle 26"/>
          <p:cNvSpPr>
            <a:spLocks noChangeArrowheads="1"/>
          </p:cNvSpPr>
          <p:nvPr/>
        </p:nvSpPr>
        <p:spPr bwMode="auto">
          <a:xfrm>
            <a:off x="2611438" y="3198813"/>
            <a:ext cx="33337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34" name="Rectangle 27"/>
          <p:cNvSpPr>
            <a:spLocks noChangeArrowheads="1"/>
          </p:cNvSpPr>
          <p:nvPr/>
        </p:nvSpPr>
        <p:spPr bwMode="auto">
          <a:xfrm>
            <a:off x="2611438" y="3524250"/>
            <a:ext cx="33337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35" name="Rectangle 28"/>
          <p:cNvSpPr>
            <a:spLocks noChangeArrowheads="1"/>
          </p:cNvSpPr>
          <p:nvPr/>
        </p:nvSpPr>
        <p:spPr bwMode="auto">
          <a:xfrm>
            <a:off x="2611438" y="3849688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36" name="Rectangle 29"/>
          <p:cNvSpPr>
            <a:spLocks noChangeArrowheads="1"/>
          </p:cNvSpPr>
          <p:nvPr/>
        </p:nvSpPr>
        <p:spPr bwMode="auto">
          <a:xfrm>
            <a:off x="2611438" y="4175125"/>
            <a:ext cx="33337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37" name="Rectangle 30"/>
          <p:cNvSpPr>
            <a:spLocks noChangeArrowheads="1"/>
          </p:cNvSpPr>
          <p:nvPr/>
        </p:nvSpPr>
        <p:spPr bwMode="auto">
          <a:xfrm>
            <a:off x="2611438" y="4500563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38" name="Rectangle 31"/>
          <p:cNvSpPr>
            <a:spLocks noChangeArrowheads="1"/>
          </p:cNvSpPr>
          <p:nvPr/>
        </p:nvSpPr>
        <p:spPr bwMode="auto">
          <a:xfrm>
            <a:off x="2611438" y="4826000"/>
            <a:ext cx="33337" cy="184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39" name="Rectangle 32"/>
          <p:cNvSpPr>
            <a:spLocks noChangeArrowheads="1"/>
          </p:cNvSpPr>
          <p:nvPr/>
        </p:nvSpPr>
        <p:spPr bwMode="auto">
          <a:xfrm>
            <a:off x="2611438" y="5151438"/>
            <a:ext cx="33337" cy="184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40" name="Rectangle 33"/>
          <p:cNvSpPr>
            <a:spLocks noChangeArrowheads="1"/>
          </p:cNvSpPr>
          <p:nvPr/>
        </p:nvSpPr>
        <p:spPr bwMode="auto">
          <a:xfrm>
            <a:off x="2611438" y="5475288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41" name="Rectangle 34"/>
          <p:cNvSpPr>
            <a:spLocks noChangeArrowheads="1"/>
          </p:cNvSpPr>
          <p:nvPr/>
        </p:nvSpPr>
        <p:spPr bwMode="auto">
          <a:xfrm>
            <a:off x="2611438" y="5800725"/>
            <a:ext cx="33337" cy="127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42" name="Rectangle 35"/>
          <p:cNvSpPr>
            <a:spLocks noChangeArrowheads="1"/>
          </p:cNvSpPr>
          <p:nvPr/>
        </p:nvSpPr>
        <p:spPr bwMode="auto">
          <a:xfrm>
            <a:off x="3389313" y="5748338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43" name="Rectangle 36"/>
          <p:cNvSpPr>
            <a:spLocks noChangeArrowheads="1"/>
          </p:cNvSpPr>
          <p:nvPr/>
        </p:nvSpPr>
        <p:spPr bwMode="auto">
          <a:xfrm>
            <a:off x="3389313" y="5422900"/>
            <a:ext cx="33337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44" name="Rectangle 37"/>
          <p:cNvSpPr>
            <a:spLocks noChangeArrowheads="1"/>
          </p:cNvSpPr>
          <p:nvPr/>
        </p:nvSpPr>
        <p:spPr bwMode="auto">
          <a:xfrm>
            <a:off x="3389313" y="5097463"/>
            <a:ext cx="33337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45" name="Rectangle 38"/>
          <p:cNvSpPr>
            <a:spLocks noChangeArrowheads="1"/>
          </p:cNvSpPr>
          <p:nvPr/>
        </p:nvSpPr>
        <p:spPr bwMode="auto">
          <a:xfrm>
            <a:off x="3389313" y="4772025"/>
            <a:ext cx="33337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46" name="Rectangle 39"/>
          <p:cNvSpPr>
            <a:spLocks noChangeArrowheads="1"/>
          </p:cNvSpPr>
          <p:nvPr/>
        </p:nvSpPr>
        <p:spPr bwMode="auto">
          <a:xfrm>
            <a:off x="3389313" y="4448175"/>
            <a:ext cx="33337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47" name="Rectangle 40"/>
          <p:cNvSpPr>
            <a:spLocks noChangeArrowheads="1"/>
          </p:cNvSpPr>
          <p:nvPr/>
        </p:nvSpPr>
        <p:spPr bwMode="auto">
          <a:xfrm>
            <a:off x="3389313" y="4122738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48" name="Rectangle 41"/>
          <p:cNvSpPr>
            <a:spLocks noChangeArrowheads="1"/>
          </p:cNvSpPr>
          <p:nvPr/>
        </p:nvSpPr>
        <p:spPr bwMode="auto">
          <a:xfrm>
            <a:off x="3389313" y="3797300"/>
            <a:ext cx="33337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49" name="Rectangle 42"/>
          <p:cNvSpPr>
            <a:spLocks noChangeArrowheads="1"/>
          </p:cNvSpPr>
          <p:nvPr/>
        </p:nvSpPr>
        <p:spPr bwMode="auto">
          <a:xfrm>
            <a:off x="3389313" y="3471863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50" name="Rectangle 43"/>
          <p:cNvSpPr>
            <a:spLocks noChangeArrowheads="1"/>
          </p:cNvSpPr>
          <p:nvPr/>
        </p:nvSpPr>
        <p:spPr bwMode="auto">
          <a:xfrm>
            <a:off x="3389313" y="3148013"/>
            <a:ext cx="33337" cy="184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51" name="Rectangle 44"/>
          <p:cNvSpPr>
            <a:spLocks noChangeArrowheads="1"/>
          </p:cNvSpPr>
          <p:nvPr/>
        </p:nvSpPr>
        <p:spPr bwMode="auto">
          <a:xfrm>
            <a:off x="3389313" y="2822575"/>
            <a:ext cx="33337" cy="184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52" name="Rectangle 45"/>
          <p:cNvSpPr>
            <a:spLocks noChangeArrowheads="1"/>
          </p:cNvSpPr>
          <p:nvPr/>
        </p:nvSpPr>
        <p:spPr bwMode="auto">
          <a:xfrm>
            <a:off x="3389313" y="2497138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53" name="Rectangle 46"/>
          <p:cNvSpPr>
            <a:spLocks noChangeArrowheads="1"/>
          </p:cNvSpPr>
          <p:nvPr/>
        </p:nvSpPr>
        <p:spPr bwMode="auto">
          <a:xfrm>
            <a:off x="3389313" y="2171700"/>
            <a:ext cx="33337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54" name="Rectangle 47"/>
          <p:cNvSpPr>
            <a:spLocks noChangeArrowheads="1"/>
          </p:cNvSpPr>
          <p:nvPr/>
        </p:nvSpPr>
        <p:spPr bwMode="auto">
          <a:xfrm>
            <a:off x="3389313" y="1846263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55" name="Rectangle 48"/>
          <p:cNvSpPr>
            <a:spLocks noChangeArrowheads="1"/>
          </p:cNvSpPr>
          <p:nvPr/>
        </p:nvSpPr>
        <p:spPr bwMode="auto">
          <a:xfrm>
            <a:off x="3389313" y="1573213"/>
            <a:ext cx="33337" cy="134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56" name="Rectangle 49"/>
          <p:cNvSpPr>
            <a:spLocks noChangeArrowheads="1"/>
          </p:cNvSpPr>
          <p:nvPr/>
        </p:nvSpPr>
        <p:spPr bwMode="auto">
          <a:xfrm>
            <a:off x="3856038" y="5737225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57" name="Rectangle 50"/>
          <p:cNvSpPr>
            <a:spLocks noChangeArrowheads="1"/>
          </p:cNvSpPr>
          <p:nvPr/>
        </p:nvSpPr>
        <p:spPr bwMode="auto">
          <a:xfrm>
            <a:off x="3856038" y="5411788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58" name="Rectangle 51"/>
          <p:cNvSpPr>
            <a:spLocks noChangeArrowheads="1"/>
          </p:cNvSpPr>
          <p:nvPr/>
        </p:nvSpPr>
        <p:spPr bwMode="auto">
          <a:xfrm>
            <a:off x="3856038" y="5086350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59" name="Rectangle 52"/>
          <p:cNvSpPr>
            <a:spLocks noChangeArrowheads="1"/>
          </p:cNvSpPr>
          <p:nvPr/>
        </p:nvSpPr>
        <p:spPr bwMode="auto">
          <a:xfrm>
            <a:off x="3856038" y="4760913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60" name="Rectangle 53"/>
          <p:cNvSpPr>
            <a:spLocks noChangeArrowheads="1"/>
          </p:cNvSpPr>
          <p:nvPr/>
        </p:nvSpPr>
        <p:spPr bwMode="auto">
          <a:xfrm>
            <a:off x="3856038" y="4437063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61" name="Rectangle 54"/>
          <p:cNvSpPr>
            <a:spLocks noChangeArrowheads="1"/>
          </p:cNvSpPr>
          <p:nvPr/>
        </p:nvSpPr>
        <p:spPr bwMode="auto">
          <a:xfrm>
            <a:off x="3856038" y="4111625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62" name="Rectangle 55"/>
          <p:cNvSpPr>
            <a:spLocks noChangeArrowheads="1"/>
          </p:cNvSpPr>
          <p:nvPr/>
        </p:nvSpPr>
        <p:spPr bwMode="auto">
          <a:xfrm>
            <a:off x="3856038" y="3786188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63" name="Rectangle 56"/>
          <p:cNvSpPr>
            <a:spLocks noChangeArrowheads="1"/>
          </p:cNvSpPr>
          <p:nvPr/>
        </p:nvSpPr>
        <p:spPr bwMode="auto">
          <a:xfrm>
            <a:off x="3856038" y="3460750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64" name="Rectangle 57"/>
          <p:cNvSpPr>
            <a:spLocks noChangeArrowheads="1"/>
          </p:cNvSpPr>
          <p:nvPr/>
        </p:nvSpPr>
        <p:spPr bwMode="auto">
          <a:xfrm>
            <a:off x="3856038" y="3135313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65" name="Rectangle 58"/>
          <p:cNvSpPr>
            <a:spLocks noChangeArrowheads="1"/>
          </p:cNvSpPr>
          <p:nvPr/>
        </p:nvSpPr>
        <p:spPr bwMode="auto">
          <a:xfrm>
            <a:off x="3856038" y="2809875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66" name="Rectangle 59"/>
          <p:cNvSpPr>
            <a:spLocks noChangeArrowheads="1"/>
          </p:cNvSpPr>
          <p:nvPr/>
        </p:nvSpPr>
        <p:spPr bwMode="auto">
          <a:xfrm>
            <a:off x="3856038" y="2484438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67" name="Rectangle 60"/>
          <p:cNvSpPr>
            <a:spLocks noChangeArrowheads="1"/>
          </p:cNvSpPr>
          <p:nvPr/>
        </p:nvSpPr>
        <p:spPr bwMode="auto">
          <a:xfrm>
            <a:off x="3856038" y="2159000"/>
            <a:ext cx="317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68" name="Rectangle 61"/>
          <p:cNvSpPr>
            <a:spLocks noChangeArrowheads="1"/>
          </p:cNvSpPr>
          <p:nvPr/>
        </p:nvSpPr>
        <p:spPr bwMode="auto">
          <a:xfrm>
            <a:off x="3856038" y="1835150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69" name="Rectangle 62"/>
          <p:cNvSpPr>
            <a:spLocks noChangeArrowheads="1"/>
          </p:cNvSpPr>
          <p:nvPr/>
        </p:nvSpPr>
        <p:spPr bwMode="auto">
          <a:xfrm>
            <a:off x="3856038" y="1565275"/>
            <a:ext cx="31750" cy="130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70" name="Rectangle 63"/>
          <p:cNvSpPr>
            <a:spLocks noChangeArrowheads="1"/>
          </p:cNvSpPr>
          <p:nvPr/>
        </p:nvSpPr>
        <p:spPr bwMode="auto">
          <a:xfrm>
            <a:off x="6654800" y="1573213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71" name="Rectangle 64"/>
          <p:cNvSpPr>
            <a:spLocks noChangeArrowheads="1"/>
          </p:cNvSpPr>
          <p:nvPr/>
        </p:nvSpPr>
        <p:spPr bwMode="auto">
          <a:xfrm>
            <a:off x="6654800" y="1898650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72" name="Rectangle 65"/>
          <p:cNvSpPr>
            <a:spLocks noChangeArrowheads="1"/>
          </p:cNvSpPr>
          <p:nvPr/>
        </p:nvSpPr>
        <p:spPr bwMode="auto">
          <a:xfrm>
            <a:off x="6654800" y="2224088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73" name="Rectangle 66"/>
          <p:cNvSpPr>
            <a:spLocks noChangeArrowheads="1"/>
          </p:cNvSpPr>
          <p:nvPr/>
        </p:nvSpPr>
        <p:spPr bwMode="auto">
          <a:xfrm>
            <a:off x="6654800" y="2547938"/>
            <a:ext cx="317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74" name="Rectangle 67"/>
          <p:cNvSpPr>
            <a:spLocks noChangeArrowheads="1"/>
          </p:cNvSpPr>
          <p:nvPr/>
        </p:nvSpPr>
        <p:spPr bwMode="auto">
          <a:xfrm>
            <a:off x="6654800" y="2873375"/>
            <a:ext cx="317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75" name="Rectangle 68"/>
          <p:cNvSpPr>
            <a:spLocks noChangeArrowheads="1"/>
          </p:cNvSpPr>
          <p:nvPr/>
        </p:nvSpPr>
        <p:spPr bwMode="auto">
          <a:xfrm>
            <a:off x="6654800" y="3198813"/>
            <a:ext cx="317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76" name="Rectangle 69"/>
          <p:cNvSpPr>
            <a:spLocks noChangeArrowheads="1"/>
          </p:cNvSpPr>
          <p:nvPr/>
        </p:nvSpPr>
        <p:spPr bwMode="auto">
          <a:xfrm>
            <a:off x="6654800" y="3524250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77" name="Rectangle 70"/>
          <p:cNvSpPr>
            <a:spLocks noChangeArrowheads="1"/>
          </p:cNvSpPr>
          <p:nvPr/>
        </p:nvSpPr>
        <p:spPr bwMode="auto">
          <a:xfrm>
            <a:off x="6654800" y="3849688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78" name="Rectangle 71"/>
          <p:cNvSpPr>
            <a:spLocks noChangeArrowheads="1"/>
          </p:cNvSpPr>
          <p:nvPr/>
        </p:nvSpPr>
        <p:spPr bwMode="auto">
          <a:xfrm>
            <a:off x="6654800" y="4175125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79" name="Rectangle 72"/>
          <p:cNvSpPr>
            <a:spLocks noChangeArrowheads="1"/>
          </p:cNvSpPr>
          <p:nvPr/>
        </p:nvSpPr>
        <p:spPr bwMode="auto">
          <a:xfrm>
            <a:off x="6654800" y="4500563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80" name="Rectangle 73"/>
          <p:cNvSpPr>
            <a:spLocks noChangeArrowheads="1"/>
          </p:cNvSpPr>
          <p:nvPr/>
        </p:nvSpPr>
        <p:spPr bwMode="auto">
          <a:xfrm>
            <a:off x="7119938" y="1576388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81" name="Rectangle 74"/>
          <p:cNvSpPr>
            <a:spLocks noChangeArrowheads="1"/>
          </p:cNvSpPr>
          <p:nvPr/>
        </p:nvSpPr>
        <p:spPr bwMode="auto">
          <a:xfrm>
            <a:off x="7119938" y="1901825"/>
            <a:ext cx="33337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82" name="Rectangle 75"/>
          <p:cNvSpPr>
            <a:spLocks noChangeArrowheads="1"/>
          </p:cNvSpPr>
          <p:nvPr/>
        </p:nvSpPr>
        <p:spPr bwMode="auto">
          <a:xfrm>
            <a:off x="7119938" y="2227263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83" name="Rectangle 76"/>
          <p:cNvSpPr>
            <a:spLocks noChangeArrowheads="1"/>
          </p:cNvSpPr>
          <p:nvPr/>
        </p:nvSpPr>
        <p:spPr bwMode="auto">
          <a:xfrm>
            <a:off x="7119938" y="2552700"/>
            <a:ext cx="33337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84" name="Rectangle 77"/>
          <p:cNvSpPr>
            <a:spLocks noChangeArrowheads="1"/>
          </p:cNvSpPr>
          <p:nvPr/>
        </p:nvSpPr>
        <p:spPr bwMode="auto">
          <a:xfrm>
            <a:off x="7119938" y="2876550"/>
            <a:ext cx="33337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85" name="Rectangle 78"/>
          <p:cNvSpPr>
            <a:spLocks noChangeArrowheads="1"/>
          </p:cNvSpPr>
          <p:nvPr/>
        </p:nvSpPr>
        <p:spPr bwMode="auto">
          <a:xfrm>
            <a:off x="7119938" y="3201988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86" name="Rectangle 79"/>
          <p:cNvSpPr>
            <a:spLocks noChangeArrowheads="1"/>
          </p:cNvSpPr>
          <p:nvPr/>
        </p:nvSpPr>
        <p:spPr bwMode="auto">
          <a:xfrm>
            <a:off x="7119938" y="3527425"/>
            <a:ext cx="33337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87" name="Rectangle 80"/>
          <p:cNvSpPr>
            <a:spLocks noChangeArrowheads="1"/>
          </p:cNvSpPr>
          <p:nvPr/>
        </p:nvSpPr>
        <p:spPr bwMode="auto">
          <a:xfrm>
            <a:off x="7119938" y="3852863"/>
            <a:ext cx="33337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88" name="Rectangle 81"/>
          <p:cNvSpPr>
            <a:spLocks noChangeArrowheads="1"/>
          </p:cNvSpPr>
          <p:nvPr/>
        </p:nvSpPr>
        <p:spPr bwMode="auto">
          <a:xfrm>
            <a:off x="7119938" y="4178300"/>
            <a:ext cx="33337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89" name="Rectangle 82"/>
          <p:cNvSpPr>
            <a:spLocks noChangeArrowheads="1"/>
          </p:cNvSpPr>
          <p:nvPr/>
        </p:nvSpPr>
        <p:spPr bwMode="auto">
          <a:xfrm>
            <a:off x="7119938" y="4502150"/>
            <a:ext cx="33337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90" name="Rectangle 83"/>
          <p:cNvSpPr>
            <a:spLocks noChangeArrowheads="1"/>
          </p:cNvSpPr>
          <p:nvPr/>
        </p:nvSpPr>
        <p:spPr bwMode="auto">
          <a:xfrm>
            <a:off x="7586663" y="1573213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91" name="Rectangle 84"/>
          <p:cNvSpPr>
            <a:spLocks noChangeArrowheads="1"/>
          </p:cNvSpPr>
          <p:nvPr/>
        </p:nvSpPr>
        <p:spPr bwMode="auto">
          <a:xfrm>
            <a:off x="7586663" y="1898650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92" name="Rectangle 85"/>
          <p:cNvSpPr>
            <a:spLocks noChangeArrowheads="1"/>
          </p:cNvSpPr>
          <p:nvPr/>
        </p:nvSpPr>
        <p:spPr bwMode="auto">
          <a:xfrm>
            <a:off x="7586663" y="2224088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93" name="Rectangle 86"/>
          <p:cNvSpPr>
            <a:spLocks noChangeArrowheads="1"/>
          </p:cNvSpPr>
          <p:nvPr/>
        </p:nvSpPr>
        <p:spPr bwMode="auto">
          <a:xfrm>
            <a:off x="7586663" y="2547938"/>
            <a:ext cx="317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94" name="Rectangle 87"/>
          <p:cNvSpPr>
            <a:spLocks noChangeArrowheads="1"/>
          </p:cNvSpPr>
          <p:nvPr/>
        </p:nvSpPr>
        <p:spPr bwMode="auto">
          <a:xfrm>
            <a:off x="7586663" y="2873375"/>
            <a:ext cx="317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95" name="Rectangle 88"/>
          <p:cNvSpPr>
            <a:spLocks noChangeArrowheads="1"/>
          </p:cNvSpPr>
          <p:nvPr/>
        </p:nvSpPr>
        <p:spPr bwMode="auto">
          <a:xfrm>
            <a:off x="7586663" y="3198813"/>
            <a:ext cx="31750" cy="187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96" name="Rectangle 89"/>
          <p:cNvSpPr>
            <a:spLocks noChangeArrowheads="1"/>
          </p:cNvSpPr>
          <p:nvPr/>
        </p:nvSpPr>
        <p:spPr bwMode="auto">
          <a:xfrm>
            <a:off x="7586663" y="3524250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97" name="Rectangle 90"/>
          <p:cNvSpPr>
            <a:spLocks noChangeArrowheads="1"/>
          </p:cNvSpPr>
          <p:nvPr/>
        </p:nvSpPr>
        <p:spPr bwMode="auto">
          <a:xfrm>
            <a:off x="7586663" y="3849688"/>
            <a:ext cx="31750" cy="185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98" name="Rectangle 91"/>
          <p:cNvSpPr>
            <a:spLocks noChangeArrowheads="1"/>
          </p:cNvSpPr>
          <p:nvPr/>
        </p:nvSpPr>
        <p:spPr bwMode="auto">
          <a:xfrm>
            <a:off x="7586663" y="4175125"/>
            <a:ext cx="31750" cy="185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099" name="Rectangle 92"/>
          <p:cNvSpPr>
            <a:spLocks noChangeArrowheads="1"/>
          </p:cNvSpPr>
          <p:nvPr/>
        </p:nvSpPr>
        <p:spPr bwMode="auto">
          <a:xfrm>
            <a:off x="7586663" y="4500563"/>
            <a:ext cx="31750" cy="1825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43100" name="Rectangle 93"/>
          <p:cNvSpPr>
            <a:spLocks noChangeArrowheads="1"/>
          </p:cNvSpPr>
          <p:nvPr/>
        </p:nvSpPr>
        <p:spPr bwMode="auto">
          <a:xfrm rot="-5400000">
            <a:off x="1171575" y="3954463"/>
            <a:ext cx="1082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000000"/>
                </a:solidFill>
              </a:rPr>
              <a:t>Pre-project</a:t>
            </a:r>
            <a:endParaRPr lang="en-US" sz="1600" b="1" dirty="0"/>
          </a:p>
        </p:txBody>
      </p:sp>
      <p:sp>
        <p:nvSpPr>
          <p:cNvPr id="43101" name="Rectangle 94"/>
          <p:cNvSpPr>
            <a:spLocks noChangeArrowheads="1"/>
          </p:cNvSpPr>
          <p:nvPr/>
        </p:nvSpPr>
        <p:spPr bwMode="auto">
          <a:xfrm rot="-5400000">
            <a:off x="2003425" y="4154488"/>
            <a:ext cx="682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000000"/>
                </a:solidFill>
              </a:rPr>
              <a:t>Design</a:t>
            </a:r>
            <a:endParaRPr lang="en-US" sz="1600" b="1" dirty="0"/>
          </a:p>
        </p:txBody>
      </p:sp>
      <p:sp>
        <p:nvSpPr>
          <p:cNvPr id="43102" name="Rectangle 95"/>
          <p:cNvSpPr>
            <a:spLocks noChangeArrowheads="1"/>
          </p:cNvSpPr>
          <p:nvPr/>
        </p:nvSpPr>
        <p:spPr bwMode="auto">
          <a:xfrm rot="-5400000">
            <a:off x="1958976" y="3386137"/>
            <a:ext cx="2220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000000"/>
                </a:solidFill>
              </a:rPr>
              <a:t>Procure and Construct</a:t>
            </a:r>
            <a:endParaRPr lang="en-US" sz="1600" b="1" dirty="0"/>
          </a:p>
        </p:txBody>
      </p:sp>
      <p:sp>
        <p:nvSpPr>
          <p:cNvPr id="43103" name="Rectangle 96"/>
          <p:cNvSpPr>
            <a:spLocks noChangeArrowheads="1"/>
          </p:cNvSpPr>
          <p:nvPr/>
        </p:nvSpPr>
        <p:spPr bwMode="auto">
          <a:xfrm rot="-5400000">
            <a:off x="3066257" y="3880644"/>
            <a:ext cx="12303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000000"/>
                </a:solidFill>
              </a:rPr>
              <a:t>Commission</a:t>
            </a:r>
            <a:endParaRPr lang="en-US" sz="1600" b="1" dirty="0"/>
          </a:p>
        </p:txBody>
      </p:sp>
      <p:sp>
        <p:nvSpPr>
          <p:cNvPr id="43104" name="Rectangle 97"/>
          <p:cNvSpPr>
            <a:spLocks noChangeArrowheads="1"/>
          </p:cNvSpPr>
          <p:nvPr/>
        </p:nvSpPr>
        <p:spPr bwMode="auto">
          <a:xfrm rot="-5400000">
            <a:off x="3953669" y="4010819"/>
            <a:ext cx="9699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000000"/>
                </a:solidFill>
              </a:rPr>
              <a:t>Operation</a:t>
            </a:r>
            <a:endParaRPr lang="en-US" sz="1600" b="1" dirty="0"/>
          </a:p>
        </p:txBody>
      </p:sp>
      <p:sp>
        <p:nvSpPr>
          <p:cNvPr id="43105" name="Rectangle 98"/>
          <p:cNvSpPr>
            <a:spLocks noChangeArrowheads="1"/>
          </p:cNvSpPr>
          <p:nvPr/>
        </p:nvSpPr>
        <p:spPr bwMode="auto">
          <a:xfrm rot="-5400000">
            <a:off x="6158706" y="3733007"/>
            <a:ext cx="15271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000000"/>
                </a:solidFill>
              </a:rPr>
              <a:t>De-commission</a:t>
            </a:r>
            <a:endParaRPr lang="en-US" sz="1600" b="1" dirty="0"/>
          </a:p>
        </p:txBody>
      </p:sp>
      <p:sp>
        <p:nvSpPr>
          <p:cNvPr id="43106" name="Rectangle 99"/>
          <p:cNvSpPr>
            <a:spLocks noChangeArrowheads="1"/>
          </p:cNvSpPr>
          <p:nvPr/>
        </p:nvSpPr>
        <p:spPr bwMode="auto">
          <a:xfrm rot="-5400000">
            <a:off x="6883400" y="4035426"/>
            <a:ext cx="9223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000000"/>
                </a:solidFill>
              </a:rPr>
              <a:t>Demolish</a:t>
            </a:r>
            <a:endParaRPr lang="en-US" sz="1600" b="1" dirty="0"/>
          </a:p>
        </p:txBody>
      </p:sp>
      <p:sp>
        <p:nvSpPr>
          <p:cNvPr id="43107" name="Rectangle 101"/>
          <p:cNvSpPr>
            <a:spLocks noChangeArrowheads="1"/>
          </p:cNvSpPr>
          <p:nvPr/>
        </p:nvSpPr>
        <p:spPr bwMode="auto">
          <a:xfrm>
            <a:off x="923925" y="2146300"/>
            <a:ext cx="149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+</a:t>
            </a:r>
            <a:endParaRPr lang="en-US" sz="2000" dirty="0"/>
          </a:p>
        </p:txBody>
      </p:sp>
      <p:sp>
        <p:nvSpPr>
          <p:cNvPr id="43108" name="Rectangle 102"/>
          <p:cNvSpPr>
            <a:spLocks noChangeArrowheads="1"/>
          </p:cNvSpPr>
          <p:nvPr/>
        </p:nvSpPr>
        <p:spPr bwMode="auto">
          <a:xfrm>
            <a:off x="969963" y="5124450"/>
            <a:ext cx="85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-</a:t>
            </a:r>
            <a:endParaRPr lang="en-US" sz="2000" dirty="0"/>
          </a:p>
        </p:txBody>
      </p:sp>
      <p:sp>
        <p:nvSpPr>
          <p:cNvPr id="43109" name="Rectangle 103"/>
          <p:cNvSpPr>
            <a:spLocks noChangeArrowheads="1"/>
          </p:cNvSpPr>
          <p:nvPr/>
        </p:nvSpPr>
        <p:spPr bwMode="auto">
          <a:xfrm>
            <a:off x="7315200" y="4800600"/>
            <a:ext cx="11858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200" b="1" dirty="0">
                <a:solidFill>
                  <a:srgbClr val="000000"/>
                </a:solidFill>
              </a:rPr>
              <a:t>Asset Life Cycle</a:t>
            </a:r>
            <a:endParaRPr lang="en-US" sz="1200" b="1" dirty="0"/>
          </a:p>
        </p:txBody>
      </p:sp>
      <p:sp>
        <p:nvSpPr>
          <p:cNvPr id="43110" name="Line 104"/>
          <p:cNvSpPr>
            <a:spLocks noChangeShapeType="1"/>
          </p:cNvSpPr>
          <p:nvPr/>
        </p:nvSpPr>
        <p:spPr bwMode="auto">
          <a:xfrm flipV="1">
            <a:off x="992188" y="1866900"/>
            <a:ext cx="1587" cy="2428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111" name="Freeform 105"/>
          <p:cNvSpPr>
            <a:spLocks/>
          </p:cNvSpPr>
          <p:nvPr/>
        </p:nvSpPr>
        <p:spPr bwMode="auto">
          <a:xfrm>
            <a:off x="838200" y="1601788"/>
            <a:ext cx="307975" cy="354012"/>
          </a:xfrm>
          <a:custGeom>
            <a:avLst/>
            <a:gdLst>
              <a:gd name="T0" fmla="*/ 2147483647 w 194"/>
              <a:gd name="T1" fmla="*/ 2147483647 h 316"/>
              <a:gd name="T2" fmla="*/ 2147483647 w 194"/>
              <a:gd name="T3" fmla="*/ 2147483647 h 316"/>
              <a:gd name="T4" fmla="*/ 0 w 194"/>
              <a:gd name="T5" fmla="*/ 2147483647 h 316"/>
              <a:gd name="T6" fmla="*/ 2147483647 w 194"/>
              <a:gd name="T7" fmla="*/ 0 h 316"/>
              <a:gd name="T8" fmla="*/ 2147483647 w 194"/>
              <a:gd name="T9" fmla="*/ 2147483647 h 3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316"/>
              <a:gd name="T17" fmla="*/ 194 w 194"/>
              <a:gd name="T18" fmla="*/ 316 h 3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316">
                <a:moveTo>
                  <a:pt x="194" y="316"/>
                </a:moveTo>
                <a:lnTo>
                  <a:pt x="97" y="277"/>
                </a:lnTo>
                <a:lnTo>
                  <a:pt x="0" y="316"/>
                </a:lnTo>
                <a:lnTo>
                  <a:pt x="97" y="0"/>
                </a:lnTo>
                <a:lnTo>
                  <a:pt x="194" y="3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112" name="Line 106"/>
          <p:cNvSpPr>
            <a:spLocks noChangeShapeType="1"/>
          </p:cNvSpPr>
          <p:nvPr/>
        </p:nvSpPr>
        <p:spPr bwMode="auto">
          <a:xfrm>
            <a:off x="992188" y="5391150"/>
            <a:ext cx="1587" cy="2413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113" name="Freeform 107"/>
          <p:cNvSpPr>
            <a:spLocks/>
          </p:cNvSpPr>
          <p:nvPr/>
        </p:nvSpPr>
        <p:spPr bwMode="auto">
          <a:xfrm>
            <a:off x="838200" y="5540375"/>
            <a:ext cx="307975" cy="352425"/>
          </a:xfrm>
          <a:custGeom>
            <a:avLst/>
            <a:gdLst>
              <a:gd name="T0" fmla="*/ 0 w 194"/>
              <a:gd name="T1" fmla="*/ 0 h 315"/>
              <a:gd name="T2" fmla="*/ 2147483647 w 194"/>
              <a:gd name="T3" fmla="*/ 2147483647 h 315"/>
              <a:gd name="T4" fmla="*/ 2147483647 w 194"/>
              <a:gd name="T5" fmla="*/ 0 h 315"/>
              <a:gd name="T6" fmla="*/ 2147483647 w 194"/>
              <a:gd name="T7" fmla="*/ 2147483647 h 315"/>
              <a:gd name="T8" fmla="*/ 0 w 194"/>
              <a:gd name="T9" fmla="*/ 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315"/>
              <a:gd name="T17" fmla="*/ 194 w 194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315">
                <a:moveTo>
                  <a:pt x="0" y="0"/>
                </a:moveTo>
                <a:lnTo>
                  <a:pt x="97" y="38"/>
                </a:lnTo>
                <a:lnTo>
                  <a:pt x="194" y="0"/>
                </a:lnTo>
                <a:lnTo>
                  <a:pt x="97" y="3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114" name="Rectangle 111"/>
          <p:cNvSpPr>
            <a:spLocks noChangeArrowheads="1"/>
          </p:cNvSpPr>
          <p:nvPr/>
        </p:nvSpPr>
        <p:spPr bwMode="auto">
          <a:xfrm rot="-5400000">
            <a:off x="144463" y="3654425"/>
            <a:ext cx="169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Cumulative PV</a:t>
            </a:r>
            <a:endParaRPr lang="en-US" sz="2000" dirty="0"/>
          </a:p>
        </p:txBody>
      </p:sp>
      <p:sp>
        <p:nvSpPr>
          <p:cNvPr id="112" name="Freeform 4"/>
          <p:cNvSpPr>
            <a:spLocks/>
          </p:cNvSpPr>
          <p:nvPr/>
        </p:nvSpPr>
        <p:spPr bwMode="auto">
          <a:xfrm>
            <a:off x="1366838" y="2414588"/>
            <a:ext cx="6219825" cy="3194050"/>
          </a:xfrm>
          <a:custGeom>
            <a:avLst/>
            <a:gdLst>
              <a:gd name="T0" fmla="*/ 0 w 3920"/>
              <a:gd name="T1" fmla="*/ 2147483647 h 3826"/>
              <a:gd name="T2" fmla="*/ 2147483647 w 3920"/>
              <a:gd name="T3" fmla="*/ 2147483647 h 3826"/>
              <a:gd name="T4" fmla="*/ 2147483647 w 3920"/>
              <a:gd name="T5" fmla="*/ 2147483647 h 3826"/>
              <a:gd name="T6" fmla="*/ 2147483647 w 3920"/>
              <a:gd name="T7" fmla="*/ 2147483647 h 3826"/>
              <a:gd name="T8" fmla="*/ 2147483647 w 3920"/>
              <a:gd name="T9" fmla="*/ 2147483647 h 3826"/>
              <a:gd name="T10" fmla="*/ 2147483647 w 3920"/>
              <a:gd name="T11" fmla="*/ 2147483647 h 3826"/>
              <a:gd name="T12" fmla="*/ 2147483647 w 3920"/>
              <a:gd name="T13" fmla="*/ 0 h 3826"/>
              <a:gd name="T14" fmla="*/ 2147483647 w 3920"/>
              <a:gd name="T15" fmla="*/ 2147483647 h 3826"/>
              <a:gd name="T16" fmla="*/ 2147483647 w 3920"/>
              <a:gd name="T17" fmla="*/ 2147483647 h 38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20"/>
              <a:gd name="T28" fmla="*/ 0 h 3826"/>
              <a:gd name="T29" fmla="*/ 3920 w 3920"/>
              <a:gd name="T30" fmla="*/ 3826 h 38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20" h="3826">
                <a:moveTo>
                  <a:pt x="0" y="2762"/>
                </a:moveTo>
                <a:cubicBezTo>
                  <a:pt x="130" y="2788"/>
                  <a:pt x="257" y="2795"/>
                  <a:pt x="391" y="2840"/>
                </a:cubicBezTo>
                <a:lnTo>
                  <a:pt x="807" y="3032"/>
                </a:lnTo>
                <a:lnTo>
                  <a:pt x="1294" y="3655"/>
                </a:lnTo>
                <a:lnTo>
                  <a:pt x="1565" y="3826"/>
                </a:lnTo>
                <a:lnTo>
                  <a:pt x="1771" y="3645"/>
                </a:lnTo>
                <a:lnTo>
                  <a:pt x="3333" y="0"/>
                </a:lnTo>
                <a:lnTo>
                  <a:pt x="3642" y="68"/>
                </a:lnTo>
                <a:lnTo>
                  <a:pt x="3920" y="43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116" name="Title 1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Indicators in Action</a:t>
            </a:r>
          </a:p>
        </p:txBody>
      </p:sp>
      <p:sp>
        <p:nvSpPr>
          <p:cNvPr id="116" name="Right Arrow 115"/>
          <p:cNvSpPr>
            <a:spLocks noChangeArrowheads="1"/>
          </p:cNvSpPr>
          <p:nvPr/>
        </p:nvSpPr>
        <p:spPr bwMode="auto">
          <a:xfrm rot="5400000" flipH="1">
            <a:off x="3616325" y="6037263"/>
            <a:ext cx="542925" cy="48895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18" name="Right Arrow 117"/>
          <p:cNvSpPr>
            <a:spLocks noChangeArrowheads="1"/>
          </p:cNvSpPr>
          <p:nvPr/>
        </p:nvSpPr>
        <p:spPr bwMode="auto">
          <a:xfrm flipH="1">
            <a:off x="4876800" y="4997450"/>
            <a:ext cx="542925" cy="48895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19" name="Right Arrow 118"/>
          <p:cNvSpPr>
            <a:spLocks noChangeArrowheads="1"/>
          </p:cNvSpPr>
          <p:nvPr/>
        </p:nvSpPr>
        <p:spPr bwMode="auto">
          <a:xfrm rot="5400000" flipH="1">
            <a:off x="7364412" y="3379788"/>
            <a:ext cx="542925" cy="48895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20" name="TextBox 126"/>
          <p:cNvSpPr txBox="1">
            <a:spLocks noChangeArrowheads="1"/>
          </p:cNvSpPr>
          <p:nvPr/>
        </p:nvSpPr>
        <p:spPr bwMode="auto">
          <a:xfrm>
            <a:off x="1827213" y="6215063"/>
            <a:ext cx="1816100" cy="338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 b="1" dirty="0"/>
              <a:t>Reduced CAPEX</a:t>
            </a:r>
            <a:endParaRPr lang="en-GB" sz="1600" b="1" dirty="0"/>
          </a:p>
        </p:txBody>
      </p:sp>
      <p:sp>
        <p:nvSpPr>
          <p:cNvPr id="121" name="TextBox 126"/>
          <p:cNvSpPr txBox="1">
            <a:spLocks noChangeArrowheads="1"/>
          </p:cNvSpPr>
          <p:nvPr/>
        </p:nvSpPr>
        <p:spPr bwMode="auto">
          <a:xfrm>
            <a:off x="5499100" y="5094288"/>
            <a:ext cx="2381250" cy="3381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 b="1" dirty="0"/>
              <a:t>Reduced cycle time</a:t>
            </a:r>
            <a:endParaRPr lang="en-GB" sz="1600" b="1" dirty="0"/>
          </a:p>
        </p:txBody>
      </p:sp>
      <p:sp>
        <p:nvSpPr>
          <p:cNvPr id="123" name="TextBox 126"/>
          <p:cNvSpPr txBox="1">
            <a:spLocks noChangeArrowheads="1"/>
          </p:cNvSpPr>
          <p:nvPr/>
        </p:nvSpPr>
        <p:spPr bwMode="auto">
          <a:xfrm>
            <a:off x="7880350" y="3709988"/>
            <a:ext cx="111125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dirty="0"/>
              <a:t>Reduced OPEX</a:t>
            </a:r>
            <a:endParaRPr lang="en-GB" b="1" dirty="0"/>
          </a:p>
        </p:txBody>
      </p:sp>
      <p:sp>
        <p:nvSpPr>
          <p:cNvPr id="43123" name="TextBox 119"/>
          <p:cNvSpPr txBox="1">
            <a:spLocks noChangeArrowheads="1"/>
          </p:cNvSpPr>
          <p:nvPr/>
        </p:nvSpPr>
        <p:spPr bwMode="auto">
          <a:xfrm>
            <a:off x="4802188" y="2349500"/>
            <a:ext cx="115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200" b="1" dirty="0"/>
              <a:t>Discounted Payback Period</a:t>
            </a:r>
          </a:p>
        </p:txBody>
      </p:sp>
      <p:cxnSp>
        <p:nvCxnSpPr>
          <p:cNvPr id="126" name="Straight Arrow Connector 125"/>
          <p:cNvCxnSpPr/>
          <p:nvPr/>
        </p:nvCxnSpPr>
        <p:spPr bwMode="auto">
          <a:xfrm rot="16200000" flipH="1">
            <a:off x="4359275" y="3829050"/>
            <a:ext cx="1644650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43125" name="TextBox 123"/>
          <p:cNvSpPr txBox="1">
            <a:spLocks noChangeArrowheads="1"/>
          </p:cNvSpPr>
          <p:nvPr/>
        </p:nvSpPr>
        <p:spPr bwMode="auto">
          <a:xfrm>
            <a:off x="7878763" y="2035175"/>
            <a:ext cx="115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1200" b="1" dirty="0"/>
              <a:t>Net Present Value</a:t>
            </a:r>
          </a:p>
        </p:txBody>
      </p:sp>
      <p:cxnSp>
        <p:nvCxnSpPr>
          <p:cNvPr id="128" name="Straight Arrow Connector 127"/>
          <p:cNvCxnSpPr/>
          <p:nvPr/>
        </p:nvCxnSpPr>
        <p:spPr bwMode="auto">
          <a:xfrm rot="5400000">
            <a:off x="7558882" y="2556669"/>
            <a:ext cx="804862" cy="68580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43127" name="TextBox 126"/>
          <p:cNvSpPr txBox="1">
            <a:spLocks noChangeArrowheads="1"/>
          </p:cNvSpPr>
          <p:nvPr/>
        </p:nvSpPr>
        <p:spPr bwMode="auto">
          <a:xfrm>
            <a:off x="4876800" y="5803900"/>
            <a:ext cx="1816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200" b="1" dirty="0"/>
              <a:t>Maximum Discounted Cumulative Cash Exposure</a:t>
            </a:r>
            <a:endParaRPr lang="en-GB" sz="1200" b="1" dirty="0"/>
          </a:p>
        </p:txBody>
      </p:sp>
      <p:cxnSp>
        <p:nvCxnSpPr>
          <p:cNvPr id="131" name="Straight Arrow Connector 130"/>
          <p:cNvCxnSpPr/>
          <p:nvPr/>
        </p:nvCxnSpPr>
        <p:spPr bwMode="auto">
          <a:xfrm rot="10800000">
            <a:off x="3887788" y="5922963"/>
            <a:ext cx="989012" cy="87312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24" name="Date Placeholder 12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32" name="Footer Placeholder 13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3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3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6" grpId="0" animBg="1"/>
      <p:bldP spid="116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Prioritize Components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71600" y="2209800"/>
            <a:ext cx="4114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3581400"/>
            <a:ext cx="5638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4495800"/>
            <a:ext cx="4648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activities include: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Confirming the classification of components in accordance with predetermines strategic categories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Assigning scoring or weighting criteria for ranking components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Determining which components should receive highest priority within the portfolio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 Portfolio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71600" y="2209800"/>
            <a:ext cx="3733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3124200"/>
            <a:ext cx="3581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4038600"/>
            <a:ext cx="3581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activities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Adding new components that have been selected and prioritized for authorization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Identifying components that are not authorized based on the review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Eliminating components to be suspended, reprioritized, or terminated based on the review process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 Portfolio Adjustment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2133600"/>
            <a:ext cx="5029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7800" y="3352800"/>
            <a:ext cx="3733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7800" y="4572000"/>
            <a:ext cx="533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activities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Communicating portfolio decisions to key stakeholders, both for components included in and those excluded from the portfolio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Acquainting stakeholders with the communications plan which may include review cycles, timelines, etc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Communicating expected and actual portfolio results, identifying variances and corrective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2057400"/>
            <a:ext cx="4724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3200400"/>
            <a:ext cx="4495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7800" y="3962400"/>
            <a:ext cx="4572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47800" y="4800600"/>
            <a:ext cx="548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5638800"/>
            <a:ext cx="4572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Authorize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activities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Communicating portfolio balancing decisions to key stakeholders, both for components included and those not included in the portfolio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Authorizing selected components and inactivating or terminating components of the portfolio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Reallocating budget and resources for inactive and terminated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Allocating financial and human resources to execute selected portfolio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Communicating expected results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and Controlling Process Group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group consists of the following processes: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Review and report portfolio performance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Monitor business strategy changes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Report Portfolio Performance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7800" y="2057400"/>
            <a:ext cx="6781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47800" y="3200400"/>
            <a:ext cx="6248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4724400"/>
            <a:ext cx="6553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activities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Reviewing component sponsorship, accountability, and other ownership criteria against organizational governance standards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Reviewing components priority, dependencies, scope, expected return, risks, and financial performance against portfolio control criteria and organizational value and investment criteria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Reviewing expected impact of business forecasts, resource utilization, and capacity constraints on portfolio performance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Mission Statement?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19800" y="16002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2057400"/>
            <a:ext cx="1447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71800" y="2590800"/>
            <a:ext cx="1143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62600" y="2590800"/>
            <a:ext cx="2057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3048000"/>
            <a:ext cx="2133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95800" y="3048000"/>
            <a:ext cx="2362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00600" y="3581400"/>
            <a:ext cx="3733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5400" y="5486400"/>
            <a:ext cx="4038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a general expression of the overall purpose of the organization</a:t>
            </a:r>
          </a:p>
          <a:p>
            <a:r>
              <a:rPr lang="en-US" dirty="0" smtClean="0"/>
              <a:t>It is ideally is in line with the values and expectations of major stakeholders</a:t>
            </a:r>
          </a:p>
          <a:p>
            <a:r>
              <a:rPr lang="en-US" dirty="0" smtClean="0"/>
              <a:t>It is concerned with the scope and boundaries of the organization</a:t>
            </a:r>
          </a:p>
          <a:p>
            <a:r>
              <a:rPr lang="en-US" dirty="0" smtClean="0"/>
              <a:t>It answers the apparently simple but challenging question:</a:t>
            </a:r>
          </a:p>
          <a:p>
            <a:pPr lvl="1"/>
            <a:r>
              <a:rPr lang="en-US" i="1" dirty="0" smtClean="0"/>
              <a:t>“What business are we in?”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Business View of Portfolio Management</a:t>
            </a:r>
            <a:endParaRPr lang="en-US" dirty="0"/>
          </a:p>
        </p:txBody>
      </p:sp>
      <p:pic>
        <p:nvPicPr>
          <p:cNvPr id="6" name="Picture 5" descr="Figure 03-0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02877"/>
            <a:ext cx="8040196" cy="501692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Metrics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990600"/>
          <a:ext cx="8229600" cy="3754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Metrics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Portfolio Mix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our funding aligned with strategic objectives?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Portfolio spend in “run the business”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Portfolio in “grow the business”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Portfolio in “innovate the business”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Portfolio in Short/Medium/Long-term projects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portfolio in Large and Extra Large Projects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Metrics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990600"/>
          <a:ext cx="8229600" cy="466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Metrics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Demand and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we have the right</a:t>
                      </a:r>
                    </a:p>
                    <a:p>
                      <a:r>
                        <a:rPr lang="en-US" dirty="0" smtClean="0"/>
                        <a:t>prioritization and</a:t>
                      </a:r>
                    </a:p>
                    <a:p>
                      <a:r>
                        <a:rPr lang="en-US" dirty="0" smtClean="0"/>
                        <a:t>sequencing of projects</a:t>
                      </a:r>
                    </a:p>
                    <a:p>
                      <a:r>
                        <a:rPr lang="en-US" dirty="0" smtClean="0"/>
                        <a:t>given current capacity?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growth in project intake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growth in initiatives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Resource utilization (human, material, capital)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Recruiting pipeline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Production capacity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our portfolio, to what</a:t>
                      </a:r>
                    </a:p>
                    <a:p>
                      <a:r>
                        <a:rPr lang="en-US" dirty="0" smtClean="0"/>
                        <a:t>extent did we achieve</a:t>
                      </a:r>
                    </a:p>
                    <a:p>
                      <a:r>
                        <a:rPr lang="en-US" dirty="0" smtClean="0"/>
                        <a:t>our objectives?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on time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on budget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Portfolio and sub-portfolio IRR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saved for consolidation efforts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Metrics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990600"/>
          <a:ext cx="8229600" cy="302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Metrics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Portfolio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programs/projects  in-flight, how is our</a:t>
                      </a:r>
                    </a:p>
                    <a:p>
                      <a:r>
                        <a:rPr lang="en-US" dirty="0" smtClean="0"/>
                        <a:t>execution progressing?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Counts and amounts for programs and projects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# of issues by severity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effectively are we </a:t>
                      </a:r>
                    </a:p>
                    <a:p>
                      <a:r>
                        <a:rPr lang="en-US" dirty="0" smtClean="0"/>
                        <a:t>managing program and</a:t>
                      </a:r>
                    </a:p>
                    <a:p>
                      <a:r>
                        <a:rPr lang="en-US" dirty="0" smtClean="0"/>
                        <a:t>project budgets and</a:t>
                      </a:r>
                    </a:p>
                    <a:p>
                      <a:r>
                        <a:rPr lang="en-US" dirty="0" smtClean="0"/>
                        <a:t>what are the financial trends?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% variance to plan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% funding in-flight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$ committed but not spent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Progress measurement techniques can also use graphical representations to help compare desired and/or planned situations with actual situations</a:t>
            </a:r>
          </a:p>
          <a:p>
            <a:r>
              <a:rPr lang="en-US" dirty="0" smtClean="0"/>
              <a:t>A typical graphical tool used is the “traffic light” analogy</a:t>
            </a:r>
          </a:p>
          <a:p>
            <a:pPr lvl="1"/>
            <a:r>
              <a:rPr lang="en-US" b="1" i="1" u="sng" dirty="0" smtClean="0"/>
              <a:t>Green:</a:t>
            </a:r>
            <a:r>
              <a:rPr lang="en-US" dirty="0" smtClean="0"/>
              <a:t> evaluation/forecast situation in line with desired results</a:t>
            </a:r>
          </a:p>
          <a:p>
            <a:pPr lvl="1"/>
            <a:r>
              <a:rPr lang="en-US" b="1" i="1" u="sng" dirty="0" smtClean="0"/>
              <a:t>Yellow:</a:t>
            </a:r>
            <a:r>
              <a:rPr lang="en-US" dirty="0" smtClean="0"/>
              <a:t> some difficulty encountered/perceived but effective corrective action possible or being implemented</a:t>
            </a:r>
          </a:p>
          <a:p>
            <a:pPr lvl="1"/>
            <a:r>
              <a:rPr lang="en-US" b="1" i="1" u="sng" dirty="0" smtClean="0"/>
              <a:t>Red:</a:t>
            </a:r>
            <a:r>
              <a:rPr lang="en-US" dirty="0" smtClean="0"/>
              <a:t> critical situation calling for replanning, an urgent intervention, that might even include postponing implementation or terminating the component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Light Analogy</a:t>
            </a:r>
            <a:endParaRPr lang="en-US" dirty="0"/>
          </a:p>
        </p:txBody>
      </p:sp>
      <p:pic>
        <p:nvPicPr>
          <p:cNvPr id="6" name="Picture 5" descr="project-progress-dashboard-overvie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1" y="1400175"/>
            <a:ext cx="7500938" cy="405765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Graphs</a:t>
            </a:r>
            <a:endParaRPr lang="en-US" dirty="0"/>
          </a:p>
        </p:txBody>
      </p:sp>
      <p:pic>
        <p:nvPicPr>
          <p:cNvPr id="6" name="Picture 5" descr="Figure 1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016" y="1629668"/>
            <a:ext cx="6607969" cy="3598664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5936814"/>
            <a:ext cx="7848600" cy="3508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5000"/>
              </a:spcBef>
            </a:pPr>
            <a:r>
              <a:rPr lang="en-US" sz="1400" dirty="0">
                <a:cs typeface="Arial" charset="0"/>
              </a:rPr>
              <a:t>Source: </a:t>
            </a:r>
            <a:r>
              <a:rPr lang="en-US" sz="1400" i="1" dirty="0">
                <a:cs typeface="Arial" charset="0"/>
              </a:rPr>
              <a:t>The Standard for Portfolio Management, </a:t>
            </a:r>
            <a:r>
              <a:rPr lang="en-US" sz="1400" dirty="0" smtClean="0">
                <a:cs typeface="Arial" charset="0"/>
              </a:rPr>
              <a:t>PMI</a:t>
            </a:r>
            <a:r>
              <a:rPr lang="en-US" sz="1400" i="1" baseline="30000" dirty="0" smtClean="0">
                <a:cs typeface="Arial" charset="0"/>
              </a:rPr>
              <a:t> </a:t>
            </a:r>
            <a:r>
              <a:rPr lang="en-US" sz="1400" dirty="0" smtClean="0">
                <a:cs typeface="Arial" charset="0"/>
              </a:rPr>
              <a:t> </a:t>
            </a:r>
            <a:r>
              <a:rPr lang="en-GB" sz="1400" dirty="0" smtClean="0">
                <a:cs typeface="Arial" charset="0"/>
              </a:rPr>
              <a:t>2</a:t>
            </a:r>
            <a:r>
              <a:rPr lang="en-GB" sz="1400" baseline="30000" dirty="0" smtClean="0">
                <a:cs typeface="Arial" charset="0"/>
              </a:rPr>
              <a:t>nd</a:t>
            </a:r>
            <a:r>
              <a:rPr lang="en-GB" sz="1400" dirty="0" smtClean="0">
                <a:cs typeface="Arial" charset="0"/>
              </a:rPr>
              <a:t> </a:t>
            </a:r>
            <a:r>
              <a:rPr lang="en-US" sz="1400" dirty="0" smtClean="0">
                <a:cs typeface="Arial" charset="0"/>
              </a:rPr>
              <a:t>Edition, page 81, figure 4-18</a:t>
            </a:r>
            <a:endParaRPr lang="en-US" sz="1400" dirty="0"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 Business Strategy Changes</a:t>
            </a:r>
            <a:endParaRPr lang="en-US" dirty="0"/>
          </a:p>
        </p:txBody>
      </p:sp>
      <p:sp>
        <p:nvSpPr>
          <p:cNvPr id="8" name="Flowchart: Document 7"/>
          <p:cNvSpPr/>
          <p:nvPr/>
        </p:nvSpPr>
        <p:spPr bwMode="auto">
          <a:xfrm>
            <a:off x="4152900" y="3143587"/>
            <a:ext cx="1214438" cy="1071563"/>
          </a:xfrm>
          <a:prstGeom prst="flowChartDocument">
            <a:avLst/>
          </a:prstGeom>
          <a:solidFill>
            <a:srgbClr val="8C1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500" b="1" dirty="0" smtClean="0"/>
              <a:t>Portfolio  </a:t>
            </a:r>
            <a:r>
              <a:rPr lang="en-GB" sz="1500" b="1" dirty="0"/>
              <a:t>Register</a:t>
            </a: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4545013" y="4143712"/>
            <a:ext cx="428625" cy="2857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4510088" y="2857837"/>
            <a:ext cx="428625" cy="2857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Down Arrow 10"/>
          <p:cNvSpPr/>
          <p:nvPr/>
        </p:nvSpPr>
        <p:spPr bwMode="auto">
          <a:xfrm rot="16200000">
            <a:off x="3795712" y="3500775"/>
            <a:ext cx="428625" cy="2857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Down Arrow 11"/>
          <p:cNvSpPr/>
          <p:nvPr/>
        </p:nvSpPr>
        <p:spPr bwMode="auto">
          <a:xfrm rot="5400000">
            <a:off x="5295900" y="3500775"/>
            <a:ext cx="428625" cy="2857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Freeform 12"/>
          <p:cNvSpPr/>
          <p:nvPr/>
        </p:nvSpPr>
        <p:spPr>
          <a:xfrm>
            <a:off x="4116892" y="1611649"/>
            <a:ext cx="1371600" cy="1371600"/>
          </a:xfrm>
          <a:custGeom>
            <a:avLst/>
            <a:gdLst>
              <a:gd name="connsiteX0" fmla="*/ 0 w 1299845"/>
              <a:gd name="connsiteY0" fmla="*/ 649923 h 1299845"/>
              <a:gd name="connsiteX1" fmla="*/ 190359 w 1299845"/>
              <a:gd name="connsiteY1" fmla="*/ 190358 h 1299845"/>
              <a:gd name="connsiteX2" fmla="*/ 649924 w 1299845"/>
              <a:gd name="connsiteY2" fmla="*/ 1 h 1299845"/>
              <a:gd name="connsiteX3" fmla="*/ 1109489 w 1299845"/>
              <a:gd name="connsiteY3" fmla="*/ 190360 h 1299845"/>
              <a:gd name="connsiteX4" fmla="*/ 1299846 w 1299845"/>
              <a:gd name="connsiteY4" fmla="*/ 649925 h 1299845"/>
              <a:gd name="connsiteX5" fmla="*/ 1109488 w 1299845"/>
              <a:gd name="connsiteY5" fmla="*/ 1109490 h 1299845"/>
              <a:gd name="connsiteX6" fmla="*/ 649923 w 1299845"/>
              <a:gd name="connsiteY6" fmla="*/ 1299848 h 1299845"/>
              <a:gd name="connsiteX7" fmla="*/ 190358 w 1299845"/>
              <a:gd name="connsiteY7" fmla="*/ 1109490 h 1299845"/>
              <a:gd name="connsiteX8" fmla="*/ 0 w 1299845"/>
              <a:gd name="connsiteY8" fmla="*/ 649925 h 1299845"/>
              <a:gd name="connsiteX9" fmla="*/ 0 w 1299845"/>
              <a:gd name="connsiteY9" fmla="*/ 649923 h 129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9845" h="1299845">
                <a:moveTo>
                  <a:pt x="0" y="649923"/>
                </a:moveTo>
                <a:cubicBezTo>
                  <a:pt x="0" y="477553"/>
                  <a:pt x="68474" y="312242"/>
                  <a:pt x="190359" y="190358"/>
                </a:cubicBezTo>
                <a:cubicBezTo>
                  <a:pt x="312243" y="68474"/>
                  <a:pt x="477554" y="0"/>
                  <a:pt x="649924" y="1"/>
                </a:cubicBezTo>
                <a:cubicBezTo>
                  <a:pt x="822294" y="1"/>
                  <a:pt x="987605" y="68475"/>
                  <a:pt x="1109489" y="190360"/>
                </a:cubicBezTo>
                <a:cubicBezTo>
                  <a:pt x="1231373" y="312244"/>
                  <a:pt x="1299847" y="477555"/>
                  <a:pt x="1299846" y="649925"/>
                </a:cubicBezTo>
                <a:cubicBezTo>
                  <a:pt x="1299846" y="822295"/>
                  <a:pt x="1231372" y="987606"/>
                  <a:pt x="1109488" y="1109490"/>
                </a:cubicBezTo>
                <a:cubicBezTo>
                  <a:pt x="987604" y="1231374"/>
                  <a:pt x="822293" y="1299848"/>
                  <a:pt x="649923" y="1299848"/>
                </a:cubicBezTo>
                <a:cubicBezTo>
                  <a:pt x="477553" y="1299848"/>
                  <a:pt x="312242" y="1231374"/>
                  <a:pt x="190358" y="1109490"/>
                </a:cubicBezTo>
                <a:cubicBezTo>
                  <a:pt x="68474" y="987606"/>
                  <a:pt x="0" y="822295"/>
                  <a:pt x="0" y="649925"/>
                </a:cubicBezTo>
                <a:lnTo>
                  <a:pt x="0" y="649923"/>
                </a:lnTo>
                <a:close/>
              </a:path>
            </a:pathLst>
          </a:custGeom>
          <a:solidFill>
            <a:srgbClr val="8C16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408" tIns="209408" rIns="209408" bIns="20940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dirty="0" smtClean="0"/>
              <a:t>Scanning</a:t>
            </a:r>
            <a:endParaRPr lang="en-GB" sz="1500" b="1" kern="1200" dirty="0"/>
          </a:p>
        </p:txBody>
      </p:sp>
      <p:sp>
        <p:nvSpPr>
          <p:cNvPr id="14" name="Freeform 13"/>
          <p:cNvSpPr/>
          <p:nvPr/>
        </p:nvSpPr>
        <p:spPr>
          <a:xfrm rot="2709960">
            <a:off x="5274994" y="2726358"/>
            <a:ext cx="344006" cy="438697"/>
          </a:xfrm>
          <a:custGeom>
            <a:avLst/>
            <a:gdLst>
              <a:gd name="connsiteX0" fmla="*/ 0 w 344006"/>
              <a:gd name="connsiteY0" fmla="*/ 87739 h 438697"/>
              <a:gd name="connsiteX1" fmla="*/ 172003 w 344006"/>
              <a:gd name="connsiteY1" fmla="*/ 87739 h 438697"/>
              <a:gd name="connsiteX2" fmla="*/ 172003 w 344006"/>
              <a:gd name="connsiteY2" fmla="*/ 0 h 438697"/>
              <a:gd name="connsiteX3" fmla="*/ 344006 w 344006"/>
              <a:gd name="connsiteY3" fmla="*/ 219349 h 438697"/>
              <a:gd name="connsiteX4" fmla="*/ 172003 w 344006"/>
              <a:gd name="connsiteY4" fmla="*/ 438697 h 438697"/>
              <a:gd name="connsiteX5" fmla="*/ 172003 w 344006"/>
              <a:gd name="connsiteY5" fmla="*/ 350958 h 438697"/>
              <a:gd name="connsiteX6" fmla="*/ 0 w 344006"/>
              <a:gd name="connsiteY6" fmla="*/ 350958 h 438697"/>
              <a:gd name="connsiteX7" fmla="*/ 0 w 344006"/>
              <a:gd name="connsiteY7" fmla="*/ 87739 h 4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06" h="438697">
                <a:moveTo>
                  <a:pt x="0" y="87739"/>
                </a:moveTo>
                <a:lnTo>
                  <a:pt x="172003" y="87739"/>
                </a:lnTo>
                <a:lnTo>
                  <a:pt x="172003" y="0"/>
                </a:lnTo>
                <a:lnTo>
                  <a:pt x="344006" y="219349"/>
                </a:lnTo>
                <a:lnTo>
                  <a:pt x="172003" y="438697"/>
                </a:lnTo>
                <a:lnTo>
                  <a:pt x="172003" y="350958"/>
                </a:lnTo>
                <a:lnTo>
                  <a:pt x="0" y="350958"/>
                </a:lnTo>
                <a:lnTo>
                  <a:pt x="0" y="8773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39" rIns="103201" bIns="8773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5562600" y="2993726"/>
            <a:ext cx="1371600" cy="1371600"/>
          </a:xfrm>
          <a:custGeom>
            <a:avLst/>
            <a:gdLst>
              <a:gd name="connsiteX0" fmla="*/ 0 w 1299845"/>
              <a:gd name="connsiteY0" fmla="*/ 649923 h 1299845"/>
              <a:gd name="connsiteX1" fmla="*/ 190359 w 1299845"/>
              <a:gd name="connsiteY1" fmla="*/ 190358 h 1299845"/>
              <a:gd name="connsiteX2" fmla="*/ 649924 w 1299845"/>
              <a:gd name="connsiteY2" fmla="*/ 1 h 1299845"/>
              <a:gd name="connsiteX3" fmla="*/ 1109489 w 1299845"/>
              <a:gd name="connsiteY3" fmla="*/ 190360 h 1299845"/>
              <a:gd name="connsiteX4" fmla="*/ 1299846 w 1299845"/>
              <a:gd name="connsiteY4" fmla="*/ 649925 h 1299845"/>
              <a:gd name="connsiteX5" fmla="*/ 1109488 w 1299845"/>
              <a:gd name="connsiteY5" fmla="*/ 1109490 h 1299845"/>
              <a:gd name="connsiteX6" fmla="*/ 649923 w 1299845"/>
              <a:gd name="connsiteY6" fmla="*/ 1299848 h 1299845"/>
              <a:gd name="connsiteX7" fmla="*/ 190358 w 1299845"/>
              <a:gd name="connsiteY7" fmla="*/ 1109490 h 1299845"/>
              <a:gd name="connsiteX8" fmla="*/ 0 w 1299845"/>
              <a:gd name="connsiteY8" fmla="*/ 649925 h 1299845"/>
              <a:gd name="connsiteX9" fmla="*/ 0 w 1299845"/>
              <a:gd name="connsiteY9" fmla="*/ 649923 h 129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9845" h="1299845">
                <a:moveTo>
                  <a:pt x="0" y="649923"/>
                </a:moveTo>
                <a:cubicBezTo>
                  <a:pt x="0" y="477553"/>
                  <a:pt x="68474" y="312242"/>
                  <a:pt x="190359" y="190358"/>
                </a:cubicBezTo>
                <a:cubicBezTo>
                  <a:pt x="312243" y="68474"/>
                  <a:pt x="477554" y="0"/>
                  <a:pt x="649924" y="1"/>
                </a:cubicBezTo>
                <a:cubicBezTo>
                  <a:pt x="822294" y="1"/>
                  <a:pt x="987605" y="68475"/>
                  <a:pt x="1109489" y="190360"/>
                </a:cubicBezTo>
                <a:cubicBezTo>
                  <a:pt x="1231373" y="312244"/>
                  <a:pt x="1299847" y="477555"/>
                  <a:pt x="1299846" y="649925"/>
                </a:cubicBezTo>
                <a:cubicBezTo>
                  <a:pt x="1299846" y="822295"/>
                  <a:pt x="1231372" y="987606"/>
                  <a:pt x="1109488" y="1109490"/>
                </a:cubicBezTo>
                <a:cubicBezTo>
                  <a:pt x="987604" y="1231374"/>
                  <a:pt x="822293" y="1299848"/>
                  <a:pt x="649923" y="1299848"/>
                </a:cubicBezTo>
                <a:cubicBezTo>
                  <a:pt x="477553" y="1299848"/>
                  <a:pt x="312242" y="1231374"/>
                  <a:pt x="190358" y="1109490"/>
                </a:cubicBezTo>
                <a:cubicBezTo>
                  <a:pt x="68474" y="987606"/>
                  <a:pt x="0" y="822295"/>
                  <a:pt x="0" y="649925"/>
                </a:cubicBezTo>
                <a:lnTo>
                  <a:pt x="0" y="649923"/>
                </a:lnTo>
                <a:close/>
              </a:path>
            </a:pathLst>
          </a:custGeom>
          <a:solidFill>
            <a:srgbClr val="8C16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408" tIns="209408" rIns="209408" bIns="20940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dirty="0" smtClean="0"/>
              <a:t>Monitoring</a:t>
            </a:r>
            <a:endParaRPr lang="en-GB" sz="1500" b="1" kern="1200" dirty="0"/>
          </a:p>
        </p:txBody>
      </p:sp>
      <p:sp>
        <p:nvSpPr>
          <p:cNvPr id="16" name="Freeform 15"/>
          <p:cNvSpPr/>
          <p:nvPr/>
        </p:nvSpPr>
        <p:spPr>
          <a:xfrm rot="18900000">
            <a:off x="5284423" y="4107769"/>
            <a:ext cx="346029" cy="438698"/>
          </a:xfrm>
          <a:custGeom>
            <a:avLst/>
            <a:gdLst>
              <a:gd name="connsiteX0" fmla="*/ 0 w 346029"/>
              <a:gd name="connsiteY0" fmla="*/ 87739 h 438697"/>
              <a:gd name="connsiteX1" fmla="*/ 173015 w 346029"/>
              <a:gd name="connsiteY1" fmla="*/ 87739 h 438697"/>
              <a:gd name="connsiteX2" fmla="*/ 173015 w 346029"/>
              <a:gd name="connsiteY2" fmla="*/ 0 h 438697"/>
              <a:gd name="connsiteX3" fmla="*/ 346029 w 346029"/>
              <a:gd name="connsiteY3" fmla="*/ 219349 h 438697"/>
              <a:gd name="connsiteX4" fmla="*/ 173015 w 346029"/>
              <a:gd name="connsiteY4" fmla="*/ 438697 h 438697"/>
              <a:gd name="connsiteX5" fmla="*/ 173015 w 346029"/>
              <a:gd name="connsiteY5" fmla="*/ 350958 h 438697"/>
              <a:gd name="connsiteX6" fmla="*/ 0 w 346029"/>
              <a:gd name="connsiteY6" fmla="*/ 350958 h 438697"/>
              <a:gd name="connsiteX7" fmla="*/ 0 w 346029"/>
              <a:gd name="connsiteY7" fmla="*/ 87739 h 4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29" h="438697">
                <a:moveTo>
                  <a:pt x="346029" y="350958"/>
                </a:moveTo>
                <a:lnTo>
                  <a:pt x="173014" y="350958"/>
                </a:lnTo>
                <a:lnTo>
                  <a:pt x="173014" y="438697"/>
                </a:lnTo>
                <a:lnTo>
                  <a:pt x="0" y="219348"/>
                </a:lnTo>
                <a:lnTo>
                  <a:pt x="173014" y="0"/>
                </a:lnTo>
                <a:lnTo>
                  <a:pt x="173014" y="87739"/>
                </a:lnTo>
                <a:lnTo>
                  <a:pt x="346029" y="87739"/>
                </a:lnTo>
                <a:lnTo>
                  <a:pt x="346029" y="3509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08" tIns="87740" rIns="0" bIns="8773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110195" y="4374515"/>
            <a:ext cx="1371600" cy="1371600"/>
          </a:xfrm>
          <a:custGeom>
            <a:avLst/>
            <a:gdLst>
              <a:gd name="connsiteX0" fmla="*/ 0 w 1299845"/>
              <a:gd name="connsiteY0" fmla="*/ 649923 h 1299845"/>
              <a:gd name="connsiteX1" fmla="*/ 190359 w 1299845"/>
              <a:gd name="connsiteY1" fmla="*/ 190358 h 1299845"/>
              <a:gd name="connsiteX2" fmla="*/ 649924 w 1299845"/>
              <a:gd name="connsiteY2" fmla="*/ 1 h 1299845"/>
              <a:gd name="connsiteX3" fmla="*/ 1109489 w 1299845"/>
              <a:gd name="connsiteY3" fmla="*/ 190360 h 1299845"/>
              <a:gd name="connsiteX4" fmla="*/ 1299846 w 1299845"/>
              <a:gd name="connsiteY4" fmla="*/ 649925 h 1299845"/>
              <a:gd name="connsiteX5" fmla="*/ 1109488 w 1299845"/>
              <a:gd name="connsiteY5" fmla="*/ 1109490 h 1299845"/>
              <a:gd name="connsiteX6" fmla="*/ 649923 w 1299845"/>
              <a:gd name="connsiteY6" fmla="*/ 1299848 h 1299845"/>
              <a:gd name="connsiteX7" fmla="*/ 190358 w 1299845"/>
              <a:gd name="connsiteY7" fmla="*/ 1109490 h 1299845"/>
              <a:gd name="connsiteX8" fmla="*/ 0 w 1299845"/>
              <a:gd name="connsiteY8" fmla="*/ 649925 h 1299845"/>
              <a:gd name="connsiteX9" fmla="*/ 0 w 1299845"/>
              <a:gd name="connsiteY9" fmla="*/ 649923 h 129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9845" h="1299845">
                <a:moveTo>
                  <a:pt x="0" y="649923"/>
                </a:moveTo>
                <a:cubicBezTo>
                  <a:pt x="0" y="477553"/>
                  <a:pt x="68474" y="312242"/>
                  <a:pt x="190359" y="190358"/>
                </a:cubicBezTo>
                <a:cubicBezTo>
                  <a:pt x="312243" y="68474"/>
                  <a:pt x="477554" y="0"/>
                  <a:pt x="649924" y="1"/>
                </a:cubicBezTo>
                <a:cubicBezTo>
                  <a:pt x="822294" y="1"/>
                  <a:pt x="987605" y="68475"/>
                  <a:pt x="1109489" y="190360"/>
                </a:cubicBezTo>
                <a:cubicBezTo>
                  <a:pt x="1231373" y="312244"/>
                  <a:pt x="1299847" y="477555"/>
                  <a:pt x="1299846" y="649925"/>
                </a:cubicBezTo>
                <a:cubicBezTo>
                  <a:pt x="1299846" y="822295"/>
                  <a:pt x="1231372" y="987606"/>
                  <a:pt x="1109488" y="1109490"/>
                </a:cubicBezTo>
                <a:cubicBezTo>
                  <a:pt x="987604" y="1231374"/>
                  <a:pt x="822293" y="1299848"/>
                  <a:pt x="649923" y="1299848"/>
                </a:cubicBezTo>
                <a:cubicBezTo>
                  <a:pt x="477553" y="1299848"/>
                  <a:pt x="312242" y="1231374"/>
                  <a:pt x="190358" y="1109490"/>
                </a:cubicBezTo>
                <a:cubicBezTo>
                  <a:pt x="68474" y="987606"/>
                  <a:pt x="0" y="822295"/>
                  <a:pt x="0" y="649925"/>
                </a:cubicBezTo>
                <a:lnTo>
                  <a:pt x="0" y="649923"/>
                </a:lnTo>
                <a:close/>
              </a:path>
            </a:pathLst>
          </a:custGeom>
          <a:solidFill>
            <a:srgbClr val="8C16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408" tIns="209408" rIns="209408" bIns="20940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dirty="0" smtClean="0"/>
              <a:t>Forecasting</a:t>
            </a:r>
            <a:endParaRPr lang="en-GB" sz="1500" b="1" kern="1200" dirty="0"/>
          </a:p>
        </p:txBody>
      </p:sp>
      <p:sp>
        <p:nvSpPr>
          <p:cNvPr id="18" name="Freeform 17"/>
          <p:cNvSpPr/>
          <p:nvPr/>
        </p:nvSpPr>
        <p:spPr>
          <a:xfrm rot="24300000">
            <a:off x="3903634" y="4121619"/>
            <a:ext cx="346030" cy="438698"/>
          </a:xfrm>
          <a:custGeom>
            <a:avLst/>
            <a:gdLst>
              <a:gd name="connsiteX0" fmla="*/ 0 w 346029"/>
              <a:gd name="connsiteY0" fmla="*/ 87739 h 438697"/>
              <a:gd name="connsiteX1" fmla="*/ 173015 w 346029"/>
              <a:gd name="connsiteY1" fmla="*/ 87739 h 438697"/>
              <a:gd name="connsiteX2" fmla="*/ 173015 w 346029"/>
              <a:gd name="connsiteY2" fmla="*/ 0 h 438697"/>
              <a:gd name="connsiteX3" fmla="*/ 346029 w 346029"/>
              <a:gd name="connsiteY3" fmla="*/ 219349 h 438697"/>
              <a:gd name="connsiteX4" fmla="*/ 173015 w 346029"/>
              <a:gd name="connsiteY4" fmla="*/ 438697 h 438697"/>
              <a:gd name="connsiteX5" fmla="*/ 173015 w 346029"/>
              <a:gd name="connsiteY5" fmla="*/ 350958 h 438697"/>
              <a:gd name="connsiteX6" fmla="*/ 0 w 346029"/>
              <a:gd name="connsiteY6" fmla="*/ 350958 h 438697"/>
              <a:gd name="connsiteX7" fmla="*/ 0 w 346029"/>
              <a:gd name="connsiteY7" fmla="*/ 87739 h 4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29" h="438697">
                <a:moveTo>
                  <a:pt x="346029" y="350958"/>
                </a:moveTo>
                <a:lnTo>
                  <a:pt x="173014" y="350958"/>
                </a:lnTo>
                <a:lnTo>
                  <a:pt x="173014" y="438697"/>
                </a:lnTo>
                <a:lnTo>
                  <a:pt x="0" y="219348"/>
                </a:lnTo>
                <a:lnTo>
                  <a:pt x="173014" y="0"/>
                </a:lnTo>
                <a:lnTo>
                  <a:pt x="173014" y="87739"/>
                </a:lnTo>
                <a:lnTo>
                  <a:pt x="346029" y="87739"/>
                </a:lnTo>
                <a:lnTo>
                  <a:pt x="346029" y="3509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09" tIns="87739" rIns="0" bIns="8773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2590800" y="2993726"/>
            <a:ext cx="1371600" cy="1371600"/>
          </a:xfrm>
          <a:custGeom>
            <a:avLst/>
            <a:gdLst>
              <a:gd name="connsiteX0" fmla="*/ 0 w 1299845"/>
              <a:gd name="connsiteY0" fmla="*/ 649923 h 1299845"/>
              <a:gd name="connsiteX1" fmla="*/ 190359 w 1299845"/>
              <a:gd name="connsiteY1" fmla="*/ 190358 h 1299845"/>
              <a:gd name="connsiteX2" fmla="*/ 649924 w 1299845"/>
              <a:gd name="connsiteY2" fmla="*/ 1 h 1299845"/>
              <a:gd name="connsiteX3" fmla="*/ 1109489 w 1299845"/>
              <a:gd name="connsiteY3" fmla="*/ 190360 h 1299845"/>
              <a:gd name="connsiteX4" fmla="*/ 1299846 w 1299845"/>
              <a:gd name="connsiteY4" fmla="*/ 649925 h 1299845"/>
              <a:gd name="connsiteX5" fmla="*/ 1109488 w 1299845"/>
              <a:gd name="connsiteY5" fmla="*/ 1109490 h 1299845"/>
              <a:gd name="connsiteX6" fmla="*/ 649923 w 1299845"/>
              <a:gd name="connsiteY6" fmla="*/ 1299848 h 1299845"/>
              <a:gd name="connsiteX7" fmla="*/ 190358 w 1299845"/>
              <a:gd name="connsiteY7" fmla="*/ 1109490 h 1299845"/>
              <a:gd name="connsiteX8" fmla="*/ 0 w 1299845"/>
              <a:gd name="connsiteY8" fmla="*/ 649925 h 1299845"/>
              <a:gd name="connsiteX9" fmla="*/ 0 w 1299845"/>
              <a:gd name="connsiteY9" fmla="*/ 649923 h 129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9845" h="1299845">
                <a:moveTo>
                  <a:pt x="0" y="649923"/>
                </a:moveTo>
                <a:cubicBezTo>
                  <a:pt x="0" y="477553"/>
                  <a:pt x="68474" y="312242"/>
                  <a:pt x="190359" y="190358"/>
                </a:cubicBezTo>
                <a:cubicBezTo>
                  <a:pt x="312243" y="68474"/>
                  <a:pt x="477554" y="0"/>
                  <a:pt x="649924" y="1"/>
                </a:cubicBezTo>
                <a:cubicBezTo>
                  <a:pt x="822294" y="1"/>
                  <a:pt x="987605" y="68475"/>
                  <a:pt x="1109489" y="190360"/>
                </a:cubicBezTo>
                <a:cubicBezTo>
                  <a:pt x="1231373" y="312244"/>
                  <a:pt x="1299847" y="477555"/>
                  <a:pt x="1299846" y="649925"/>
                </a:cubicBezTo>
                <a:cubicBezTo>
                  <a:pt x="1299846" y="822295"/>
                  <a:pt x="1231372" y="987606"/>
                  <a:pt x="1109488" y="1109490"/>
                </a:cubicBezTo>
                <a:cubicBezTo>
                  <a:pt x="987604" y="1231374"/>
                  <a:pt x="822293" y="1299848"/>
                  <a:pt x="649923" y="1299848"/>
                </a:cubicBezTo>
                <a:cubicBezTo>
                  <a:pt x="477553" y="1299848"/>
                  <a:pt x="312242" y="1231374"/>
                  <a:pt x="190358" y="1109490"/>
                </a:cubicBezTo>
                <a:cubicBezTo>
                  <a:pt x="68474" y="987606"/>
                  <a:pt x="0" y="822295"/>
                  <a:pt x="0" y="649925"/>
                </a:cubicBezTo>
                <a:lnTo>
                  <a:pt x="0" y="649923"/>
                </a:lnTo>
                <a:close/>
              </a:path>
            </a:pathLst>
          </a:custGeom>
          <a:solidFill>
            <a:srgbClr val="8C16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408" tIns="209408" rIns="209408" bIns="20940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b="1" kern="1200" dirty="0" smtClean="0"/>
              <a:t>Assessing</a:t>
            </a:r>
            <a:endParaRPr lang="en-GB" sz="1500" b="1" kern="1200" dirty="0"/>
          </a:p>
        </p:txBody>
      </p:sp>
      <p:sp>
        <p:nvSpPr>
          <p:cNvPr id="20" name="Freeform 19"/>
          <p:cNvSpPr/>
          <p:nvPr/>
        </p:nvSpPr>
        <p:spPr>
          <a:xfrm rot="18906715">
            <a:off x="3891562" y="2740233"/>
            <a:ext cx="349024" cy="438697"/>
          </a:xfrm>
          <a:custGeom>
            <a:avLst/>
            <a:gdLst>
              <a:gd name="connsiteX0" fmla="*/ 0 w 349024"/>
              <a:gd name="connsiteY0" fmla="*/ 87739 h 438697"/>
              <a:gd name="connsiteX1" fmla="*/ 174512 w 349024"/>
              <a:gd name="connsiteY1" fmla="*/ 87739 h 438697"/>
              <a:gd name="connsiteX2" fmla="*/ 174512 w 349024"/>
              <a:gd name="connsiteY2" fmla="*/ 0 h 438697"/>
              <a:gd name="connsiteX3" fmla="*/ 349024 w 349024"/>
              <a:gd name="connsiteY3" fmla="*/ 219349 h 438697"/>
              <a:gd name="connsiteX4" fmla="*/ 174512 w 349024"/>
              <a:gd name="connsiteY4" fmla="*/ 438697 h 438697"/>
              <a:gd name="connsiteX5" fmla="*/ 174512 w 349024"/>
              <a:gd name="connsiteY5" fmla="*/ 350958 h 438697"/>
              <a:gd name="connsiteX6" fmla="*/ 0 w 349024"/>
              <a:gd name="connsiteY6" fmla="*/ 350958 h 438697"/>
              <a:gd name="connsiteX7" fmla="*/ 0 w 349024"/>
              <a:gd name="connsiteY7" fmla="*/ 87739 h 4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24" h="438697">
                <a:moveTo>
                  <a:pt x="0" y="87739"/>
                </a:moveTo>
                <a:lnTo>
                  <a:pt x="174512" y="87739"/>
                </a:lnTo>
                <a:lnTo>
                  <a:pt x="174512" y="0"/>
                </a:lnTo>
                <a:lnTo>
                  <a:pt x="349024" y="219349"/>
                </a:lnTo>
                <a:lnTo>
                  <a:pt x="174512" y="438697"/>
                </a:lnTo>
                <a:lnTo>
                  <a:pt x="174512" y="350958"/>
                </a:lnTo>
                <a:lnTo>
                  <a:pt x="0" y="350958"/>
                </a:lnTo>
                <a:lnTo>
                  <a:pt x="0" y="8773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7738" rIns="104707" bIns="8773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 dirty="0"/>
          </a:p>
        </p:txBody>
      </p:sp>
      <p:sp>
        <p:nvSpPr>
          <p:cNvPr id="22" name="Rectangle 21"/>
          <p:cNvSpPr/>
          <p:nvPr/>
        </p:nvSpPr>
        <p:spPr>
          <a:xfrm>
            <a:off x="4724400" y="1607403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600" dirty="0" smtClean="0"/>
              <a:t>Identifying early signs of environmental changes and trends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53000" y="4543961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en-US" sz="1600" dirty="0" smtClean="0"/>
              <a:t>Developing projections of anticipated outcomes based on monitored changes and trends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" y="2738497"/>
            <a:ext cx="243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600" dirty="0" smtClean="0"/>
              <a:t>Determining the timing and importance of environmental changes and trends for firms’ strategies and their management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248400" y="3019961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en-US" sz="1600" dirty="0" smtClean="0"/>
              <a:t>Detecting meaning through ongoing observations of environmental changes and trends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7" grpId="0" animBg="1"/>
      <p:bldP spid="19" grpId="0" animBg="1"/>
      <p:bldP spid="22" grpId="0"/>
      <p:bldP spid="23" grpId="0"/>
      <p:bldP spid="24" grpId="0"/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Rebalancing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Ensure that the organization continues to invest in only those portfolio components that support strategic goals and objectives</a:t>
            </a:r>
          </a:p>
          <a:p>
            <a:r>
              <a:rPr lang="en-US" dirty="0" smtClean="0"/>
              <a:t>Verify that those investments remain on-track to achieve stated strategic goals and objectives</a:t>
            </a:r>
          </a:p>
          <a:p>
            <a:r>
              <a:rPr lang="en-US" dirty="0" smtClean="0"/>
              <a:t>Recommendations are input to </a:t>
            </a:r>
            <a:r>
              <a:rPr lang="en-US" b="1" i="1" u="sng" dirty="0" smtClean="0"/>
              <a:t>Strategic Change </a:t>
            </a:r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Realign</a:t>
            </a:r>
          </a:p>
          <a:p>
            <a:pPr lvl="1"/>
            <a:r>
              <a:rPr lang="en-US" dirty="0" smtClean="0"/>
              <a:t>Discontinue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Project Portfolio Management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914400"/>
          <a:ext cx="8077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a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eBay’s</a:t>
            </a:r>
          </a:p>
          <a:p>
            <a:pPr lvl="1">
              <a:buNone/>
            </a:pPr>
            <a:r>
              <a:rPr lang="en-US" dirty="0" smtClean="0"/>
              <a:t>“To provide a global trading platform where practically anyone can trade practically anything.“</a:t>
            </a:r>
          </a:p>
          <a:p>
            <a:pPr>
              <a:buNone/>
            </a:pPr>
            <a:r>
              <a:rPr lang="en-US" dirty="0" smtClean="0"/>
              <a:t>Amazon’s</a:t>
            </a:r>
          </a:p>
          <a:p>
            <a:pPr lvl="1">
              <a:buNone/>
            </a:pPr>
            <a:r>
              <a:rPr lang="en-US" dirty="0" smtClean="0"/>
              <a:t>“To build a place where people can come to find and discover anything they might want to buy online.” </a:t>
            </a:r>
          </a:p>
          <a:p>
            <a:pPr>
              <a:buNone/>
            </a:pPr>
            <a:r>
              <a:rPr lang="en-US" dirty="0" smtClean="0"/>
              <a:t>Google’s</a:t>
            </a:r>
          </a:p>
          <a:p>
            <a:pPr lvl="1">
              <a:buNone/>
            </a:pPr>
            <a:r>
              <a:rPr lang="en-US" dirty="0" smtClean="0"/>
              <a:t>“To organize the world’s information and make it universally accessible and useful.”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Even ‘‘mandatory’’ projects have options</a:t>
            </a:r>
          </a:p>
          <a:p>
            <a:r>
              <a:rPr lang="en-US" dirty="0" smtClean="0"/>
              <a:t>Engaging business leaders in an open, fact-based dialogue is a key outcome of PPM</a:t>
            </a:r>
          </a:p>
          <a:p>
            <a:r>
              <a:rPr lang="en-US" dirty="0" smtClean="0"/>
              <a:t>When seeking to implement resource management for the first time, focus on a staged approach, using quick wins to build momentum and buy-in</a:t>
            </a:r>
          </a:p>
          <a:p>
            <a:r>
              <a:rPr lang="en-US" dirty="0" smtClean="0"/>
              <a:t>Individual </a:t>
            </a:r>
            <a:r>
              <a:rPr lang="en-US" dirty="0" smtClean="0"/>
              <a:t>project business cases can be compelling, but we need to look at the entire portfolio pipeline to determine the best course of action for the company</a:t>
            </a:r>
          </a:p>
          <a:p>
            <a:r>
              <a:rPr lang="en-US" dirty="0" smtClean="0"/>
              <a:t>Change may impact technology, physical assets, or </a:t>
            </a:r>
            <a:r>
              <a:rPr lang="en-US" dirty="0" smtClean="0"/>
              <a:t>people; people </a:t>
            </a:r>
            <a:r>
              <a:rPr lang="en-US" dirty="0" smtClean="0"/>
              <a:t>are the ones who get unsettled by change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32774" name="Picture 6" descr="C:\Users\Suzi\AppData\Local\Microsoft\Windows\Temporary Internet Files\Content.IE5\6HE2C2ZB\MC90043151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714" y="2514714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Goals, Business Objectives, and Business Targets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7400" y="1676400"/>
            <a:ext cx="2743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2133600"/>
            <a:ext cx="3352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3505200"/>
            <a:ext cx="4800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4200" y="40386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4495800"/>
            <a:ext cx="3886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4953000"/>
            <a:ext cx="6629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19200" y="54102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Business goal usually means a general aim in line with the mission:</a:t>
            </a:r>
          </a:p>
          <a:p>
            <a:pPr lvl="1"/>
            <a:r>
              <a:rPr lang="en-US" dirty="0" smtClean="0"/>
              <a:t>It may well be qualitative in nature</a:t>
            </a:r>
          </a:p>
          <a:p>
            <a:pPr lvl="1"/>
            <a:r>
              <a:rPr lang="en-US" dirty="0" smtClean="0"/>
              <a:t>It answers the question:</a:t>
            </a:r>
          </a:p>
          <a:p>
            <a:pPr lvl="2"/>
            <a:r>
              <a:rPr lang="en-US" i="1" dirty="0" smtClean="0"/>
              <a:t>Why do we want to tackle this initiative?</a:t>
            </a:r>
          </a:p>
          <a:p>
            <a:r>
              <a:rPr lang="en-US" dirty="0" smtClean="0"/>
              <a:t>Business objectives translate goals into specific, and measureable criteria to answer the question:</a:t>
            </a:r>
          </a:p>
          <a:p>
            <a:pPr lvl="1"/>
            <a:r>
              <a:rPr lang="en-US" i="1" dirty="0" smtClean="0"/>
              <a:t>How do we know that we achieved the business goals?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Business Goals, and Business Objectives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1" y="1600200"/>
          <a:ext cx="8267881" cy="3997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8780"/>
                <a:gridCol w="1288669"/>
                <a:gridCol w="2724394"/>
                <a:gridCol w="1054608"/>
                <a:gridCol w="1281430"/>
              </a:tblGrid>
              <a:tr h="18542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Goals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Objectives within five years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Improve profitability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Operating Expenses/Unit produced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&lt; 10% of IA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Administration Expenses/Unit sold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&lt; 5%</a:t>
                      </a:r>
                      <a:r>
                        <a:rPr lang="en-US" sz="1600" baseline="0" dirty="0" smtClean="0"/>
                        <a:t> of IA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Sales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Gross Revenues from Products</a:t>
                      </a:r>
                      <a:r>
                        <a:rPr lang="en-US" sz="1600" baseline="0" dirty="0" smtClean="0"/>
                        <a:t> Sold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Increase by 20%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Enhance safety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Construction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Falling Accidents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Improve</a:t>
                      </a:r>
                      <a:r>
                        <a:rPr lang="en-US" sz="1600" baseline="0" dirty="0" smtClean="0"/>
                        <a:t> competitive position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Customer Loyalty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Market Share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Increase by 10%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Gross Units Sold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Increase by 5%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5739713"/>
            <a:ext cx="3429000" cy="6363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">
              <a:tabLst>
                <a:tab pos="91440" algn="l"/>
              </a:tabLst>
            </a:pPr>
            <a:r>
              <a:rPr lang="en-US" sz="1600" dirty="0" smtClean="0"/>
              <a:t>KRA	= 	Key Result Area</a:t>
            </a:r>
          </a:p>
          <a:p>
            <a:pPr defTabSz="91440">
              <a:lnSpc>
                <a:spcPct val="120000"/>
              </a:lnSpc>
              <a:tabLst>
                <a:tab pos="91440" algn="l"/>
              </a:tabLst>
            </a:pPr>
            <a:r>
              <a:rPr lang="en-US" sz="1600" dirty="0" smtClean="0"/>
              <a:t>KPI		=	Key Performance Indicator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5714999"/>
            <a:ext cx="4572000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">
              <a:lnSpc>
                <a:spcPct val="120000"/>
              </a:lnSpc>
              <a:tabLst>
                <a:tab pos="91440" algn="l"/>
              </a:tabLst>
            </a:pPr>
            <a:r>
              <a:rPr lang="en-US" sz="1600" dirty="0" smtClean="0"/>
              <a:t>BIC		= Best in Class</a:t>
            </a:r>
          </a:p>
          <a:p>
            <a:pPr defTabSz="91440">
              <a:lnSpc>
                <a:spcPct val="120000"/>
              </a:lnSpc>
              <a:tabLst>
                <a:tab pos="91440" algn="l"/>
              </a:tabLst>
            </a:pPr>
            <a:r>
              <a:rPr lang="en-US" sz="1600" dirty="0" smtClean="0"/>
              <a:t>IA			= Industry Average 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16764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2133600"/>
            <a:ext cx="16764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differences between objectives and targets?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743200"/>
            <a:ext cx="548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Objectives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Imperative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Subject to a “Management of Change” process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If the project’s objectives cannot be achieved or not valid anymore then either the key stakeholders change the project’s objectives or they kill the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They present the needs of the key stakeholders</a:t>
            </a:r>
          </a:p>
          <a:p>
            <a:pPr indent="-342900"/>
            <a:r>
              <a:rPr lang="en-US" sz="2400" b="1" dirty="0" smtClean="0"/>
              <a:t>Targets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They represent the expectations of the key stakeholders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743200"/>
            <a:ext cx="57150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ESI-PMI-AGC-BAHRAIN-0612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B9EF61-93A0-47A3-87AA-22482D4F6A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June 2012 ESI.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523357c-511a-4c95-bf75-36c27af9122e">TEST-371-76</_dlc_DocId>
    <_dlc_DocIdUrl xmlns="d523357c-511a-4c95-bf75-36c27af9122e">
      <Url>https://prd-spinet16.works.gov.bh:9443/English/ourstrategy/Project%20Management/_layouts/DocIdRedir.aspx?ID=TEST-371-76</Url>
      <Description>TEST-371-76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4A98D7FE7A241A00FCA2446E6492F" ma:contentTypeVersion="3" ma:contentTypeDescription="Create a new document." ma:contentTypeScope="" ma:versionID="0450d50dd095a57c1a6a8d088251b88d">
  <xsd:schema xmlns:xsd="http://www.w3.org/2001/XMLSchema" xmlns:xs="http://www.w3.org/2001/XMLSchema" xmlns:p="http://schemas.microsoft.com/office/2006/metadata/properties" xmlns:ns1="http://schemas.microsoft.com/sharepoint/v3" xmlns:ns2="d523357c-511a-4c95-bf75-36c27af9122e" targetNamespace="http://schemas.microsoft.com/office/2006/metadata/properties" ma:root="true" ma:fieldsID="d20d5ed5346d6f1bf5291d9d6f9258cc" ns1:_="" ns2:_="">
    <xsd:import namespace="http://schemas.microsoft.com/sharepoint/v3"/>
    <xsd:import namespace="d523357c-511a-4c95-bf75-36c27af9122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3357c-511a-4c95-bf75-36c27af9122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B3A313-D905-48FE-B26B-217AC2F08343}"/>
</file>

<file path=customXml/itemProps2.xml><?xml version="1.0" encoding="utf-8"?>
<ds:datastoreItem xmlns:ds="http://schemas.openxmlformats.org/officeDocument/2006/customXml" ds:itemID="{D796D0D9-EEBC-4E15-AF1F-07C33C06ABDB}"/>
</file>

<file path=customXml/itemProps3.xml><?xml version="1.0" encoding="utf-8"?>
<ds:datastoreItem xmlns:ds="http://schemas.openxmlformats.org/officeDocument/2006/customXml" ds:itemID="{29C95C10-4F2A-450D-8D82-8DB750940701}"/>
</file>

<file path=customXml/itemProps4.xml><?xml version="1.0" encoding="utf-8"?>
<ds:datastoreItem xmlns:ds="http://schemas.openxmlformats.org/officeDocument/2006/customXml" ds:itemID="{0C466446-9C03-4AB5-A84D-C960F3B7F844}"/>
</file>

<file path=docProps/app.xml><?xml version="1.0" encoding="utf-8"?>
<Properties xmlns="http://schemas.openxmlformats.org/officeDocument/2006/extended-properties" xmlns:vt="http://schemas.openxmlformats.org/officeDocument/2006/docPropsVTypes">
  <TotalTime>24093</TotalTime>
  <Words>3632</Words>
  <Application>Microsoft Office PowerPoint</Application>
  <PresentationFormat>On-screen Show (4:3)</PresentationFormat>
  <Paragraphs>743</Paragraphs>
  <Slides>61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The Portfolio Management Approach – An Overview Dr. George Sifri D.B.A., PMP, CCP, CISA, CM, PSP, EVP, CCE, PMI-RMP, PMI-SP gsifri@ieee.org</vt:lpstr>
      <vt:lpstr>Learning Objectives</vt:lpstr>
      <vt:lpstr>What is a Vision Statement?</vt:lpstr>
      <vt:lpstr>Example of a Vision Statement</vt:lpstr>
      <vt:lpstr>What is a Mission Statement?</vt:lpstr>
      <vt:lpstr>Example of a Mission Statement</vt:lpstr>
      <vt:lpstr>Business Goals, Business Objectives, and Business Targets</vt:lpstr>
      <vt:lpstr>Examples of Business Goals, and Business Objectives</vt:lpstr>
      <vt:lpstr>Discussion</vt:lpstr>
      <vt:lpstr>What is Strategy?</vt:lpstr>
      <vt:lpstr>Discussion</vt:lpstr>
      <vt:lpstr>Hierarchical Levels of Strategy</vt:lpstr>
      <vt:lpstr>The Strategic Management Process</vt:lpstr>
      <vt:lpstr>Elements of Strategic Management</vt:lpstr>
      <vt:lpstr>What is a Portfolio?</vt:lpstr>
      <vt:lpstr>What is a Portfolio?</vt:lpstr>
      <vt:lpstr>What is a Portfolio?</vt:lpstr>
      <vt:lpstr>What is Portfolio Management?</vt:lpstr>
      <vt:lpstr>Strategic Linkage and Portfolio Balancing</vt:lpstr>
      <vt:lpstr>Example of Strategic Linkage</vt:lpstr>
      <vt:lpstr>Discussion</vt:lpstr>
      <vt:lpstr>Portfolio Management Process Groups</vt:lpstr>
      <vt:lpstr>Aligning Process Group Overview</vt:lpstr>
      <vt:lpstr>Identification</vt:lpstr>
      <vt:lpstr>Contents of a Business Case</vt:lpstr>
      <vt:lpstr>Business Requirements</vt:lpstr>
      <vt:lpstr>Cost Benefit Analysis</vt:lpstr>
      <vt:lpstr>Risk Management</vt:lpstr>
      <vt:lpstr>Categorize Components</vt:lpstr>
      <vt:lpstr>Discussion</vt:lpstr>
      <vt:lpstr>Evaluate Components</vt:lpstr>
      <vt:lpstr>Project Scoring Model</vt:lpstr>
      <vt:lpstr>Project Scoring Model</vt:lpstr>
      <vt:lpstr>Example of Building a Scoring Model for R&amp;D Projects</vt:lpstr>
      <vt:lpstr>Graphical Representation</vt:lpstr>
      <vt:lpstr>Select Components</vt:lpstr>
      <vt:lpstr>Discussion</vt:lpstr>
      <vt:lpstr>Slide 38</vt:lpstr>
      <vt:lpstr>Project Selection and Prioritization Methods Categories</vt:lpstr>
      <vt:lpstr>Project Selection Methods Categories</vt:lpstr>
      <vt:lpstr>Pairwise Comparison - Dominance Count</vt:lpstr>
      <vt:lpstr>Economic Decision Theory</vt:lpstr>
      <vt:lpstr>Economic Indicators in Action</vt:lpstr>
      <vt:lpstr>Prioritize Components</vt:lpstr>
      <vt:lpstr>Balance Portfolio</vt:lpstr>
      <vt:lpstr>Communicate Portfolio Adjustment</vt:lpstr>
      <vt:lpstr>Authorize Components</vt:lpstr>
      <vt:lpstr>Monitoring and Controlling Process Group Overview</vt:lpstr>
      <vt:lpstr>Review and Report Portfolio Performance</vt:lpstr>
      <vt:lpstr>The Business View of Portfolio Management</vt:lpstr>
      <vt:lpstr>Portfolio Metrics</vt:lpstr>
      <vt:lpstr>Portfolio Metrics</vt:lpstr>
      <vt:lpstr>Portfolio Metrics</vt:lpstr>
      <vt:lpstr>Graphical Representations</vt:lpstr>
      <vt:lpstr>Traffic Light Analogy</vt:lpstr>
      <vt:lpstr>Radar Graphs</vt:lpstr>
      <vt:lpstr>Monitor Business Strategy Changes</vt:lpstr>
      <vt:lpstr>Portfolio Rebalancing Recommendations</vt:lpstr>
      <vt:lpstr>Successful Project Portfolio Management</vt:lpstr>
      <vt:lpstr>Lessons Learned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Sifri</dc:creator>
  <cp:lastModifiedBy>Suzi</cp:lastModifiedBy>
  <cp:revision>311</cp:revision>
  <dcterms:created xsi:type="dcterms:W3CDTF">2009-12-12T16:36:35Z</dcterms:created>
  <dcterms:modified xsi:type="dcterms:W3CDTF">2012-06-06T08:08:00Z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0x0101004974A98D7FE7A241A00FCA2446E6492F</vt:lpwstr>
  </property>
  <property fmtid="{D5CDD505-2E9C-101B-9397-08002B2CF9AE}" pid="3" name="_dlc_DocIdItemGuid">
    <vt:lpwstr>10eef9c3-dff6-4b51-af3e-08351de1611d</vt:lpwstr>
  </property>
</Properties>
</file>